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4572000" cy="64008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Helvetica Neue" panose="020B0604020202020204" charset="0"/>
      <p:regular r:id="rId23"/>
      <p:bold r:id="rId24"/>
      <p:italic r:id="rId25"/>
      <p:boldItalic r:id="rId26"/>
    </p:embeddedFont>
    <p:embeddedFont>
      <p:font typeface="Montserrat Black" panose="020B0604020202020204" charset="0"/>
      <p:bold r:id="rId27"/>
      <p:italic r:id="rId28"/>
      <p:boldItalic r:id="rId29"/>
    </p:embeddedFont>
    <p:embeddedFont>
      <p:font typeface="Roboto" panose="020B0604020202020204" charset="0"/>
      <p:regular r:id="rId30"/>
      <p:bold r:id="rId31"/>
      <p:italic r:id="rId32"/>
      <p:boldItalic r:id="rId33"/>
    </p:embeddedFont>
    <p:embeddedFont>
      <p:font typeface="Roboto Black" panose="020B0604020202020204" charset="0"/>
      <p:bold r:id="rId34"/>
      <p:italic r:id="rId35"/>
      <p:boldItalic r:id="rId36"/>
    </p:embeddedFont>
    <p:embeddedFont>
      <p:font typeface="Roboto Medium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016" userDrawn="1">
          <p15:clr>
            <a:srgbClr val="A4A3A4"/>
          </p15:clr>
        </p15:guide>
        <p15:guide id="2" pos="14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6365"/>
    <a:srgbClr val="459FC7"/>
    <a:srgbClr val="6364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75"/>
    <p:restoredTop sz="94574"/>
  </p:normalViewPr>
  <p:slideViewPr>
    <p:cSldViewPr snapToGrid="0" snapToObjects="1" showGuides="1">
      <p:cViewPr varScale="1">
        <p:scale>
          <a:sx n="86" d="100"/>
          <a:sy n="86" d="100"/>
        </p:scale>
        <p:origin x="696" y="67"/>
      </p:cViewPr>
      <p:guideLst>
        <p:guide orient="horz" pos="2016"/>
        <p:guide pos="14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png>
</file>

<file path=ppt/media/image48.jp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g>
</file>

<file path=ppt/media/image58.png>
</file>

<file path=ppt/media/image59.jp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jp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jpg>
</file>

<file path=ppt/media/image72.png>
</file>

<file path=ppt/media/image73.png>
</file>

<file path=ppt/media/image74.png>
</file>

<file path=ppt/media/image75.jpg>
</file>

<file path=ppt/media/image76.png>
</file>

<file path=ppt/media/image77.png>
</file>

<file path=ppt/media/image78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05038" y="685800"/>
            <a:ext cx="24479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0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1405318" y="407714"/>
            <a:ext cx="1761361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933229" y="1574800"/>
            <a:ext cx="2705540" cy="3100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42900" y="1984248"/>
            <a:ext cx="3886200" cy="1344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685800" y="3584447"/>
            <a:ext cx="3200400" cy="160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1405318" y="407714"/>
            <a:ext cx="1761361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33229" y="1574800"/>
            <a:ext cx="2705540" cy="3100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1405318" y="407714"/>
            <a:ext cx="1761361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28600" y="1472183"/>
            <a:ext cx="1988821" cy="422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1405318" y="407714"/>
            <a:ext cx="1761361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28600" y="256328"/>
            <a:ext cx="4114800" cy="1237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  <a:defRPr sz="2800" b="1" i="0" u="none" strike="noStrike" cap="non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28600" y="1493520"/>
            <a:ext cx="4114800" cy="490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1E3F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1E3F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1E3F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1E3F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1E3F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1E3F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1E3F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1E3F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600"/>
              <a:buFont typeface="Roboto Medium"/>
              <a:buNone/>
              <a:defRPr sz="1600" b="0" i="0" u="none" strike="noStrike" cap="none">
                <a:solidFill>
                  <a:srgbClr val="C1E3F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076427" y="5952744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1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14.png"/><Relationship Id="rId4" Type="http://schemas.openxmlformats.org/officeDocument/2006/relationships/image" Target="../media/image4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9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jpg"/><Relationship Id="rId5" Type="http://schemas.openxmlformats.org/officeDocument/2006/relationships/image" Target="../media/image47.png"/><Relationship Id="rId4" Type="http://schemas.openxmlformats.org/officeDocument/2006/relationships/image" Target="../media/image46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14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Relationship Id="rId9" Type="http://schemas.openxmlformats.org/officeDocument/2006/relationships/image" Target="../media/image5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9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9.jpg"/><Relationship Id="rId5" Type="http://schemas.openxmlformats.org/officeDocument/2006/relationships/image" Target="../media/image58.png"/><Relationship Id="rId4" Type="http://schemas.openxmlformats.org/officeDocument/2006/relationships/image" Target="../media/image57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70.png"/><Relationship Id="rId3" Type="http://schemas.openxmlformats.org/officeDocument/2006/relationships/image" Target="../media/image61.png"/><Relationship Id="rId7" Type="http://schemas.openxmlformats.org/officeDocument/2006/relationships/image" Target="../media/image65.jpg"/><Relationship Id="rId12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4.png"/><Relationship Id="rId11" Type="http://schemas.openxmlformats.org/officeDocument/2006/relationships/image" Target="../media/image69.png"/><Relationship Id="rId5" Type="http://schemas.openxmlformats.org/officeDocument/2006/relationships/image" Target="../media/image63.png"/><Relationship Id="rId10" Type="http://schemas.openxmlformats.org/officeDocument/2006/relationships/image" Target="../media/image68.png"/><Relationship Id="rId4" Type="http://schemas.openxmlformats.org/officeDocument/2006/relationships/image" Target="../media/image62.png"/><Relationship Id="rId9" Type="http://schemas.openxmlformats.org/officeDocument/2006/relationships/image" Target="../media/image6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0.png"/><Relationship Id="rId4" Type="http://schemas.openxmlformats.org/officeDocument/2006/relationships/image" Target="../media/image71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5.jpg"/><Relationship Id="rId5" Type="http://schemas.openxmlformats.org/officeDocument/2006/relationships/image" Target="../media/image74.png"/><Relationship Id="rId4" Type="http://schemas.openxmlformats.org/officeDocument/2006/relationships/image" Target="../media/image73.png"/><Relationship Id="rId9" Type="http://schemas.openxmlformats.org/officeDocument/2006/relationships/image" Target="../media/image7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14.png"/><Relationship Id="rId9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0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13.png"/><Relationship Id="rId9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4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8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8"/>
          <p:cNvSpPr/>
          <p:nvPr/>
        </p:nvSpPr>
        <p:spPr>
          <a:xfrm>
            <a:off x="110052" y="-1"/>
            <a:ext cx="2082365" cy="203752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" name="Google Shape;41;p8"/>
          <p:cNvGrpSpPr/>
          <p:nvPr/>
        </p:nvGrpSpPr>
        <p:grpSpPr>
          <a:xfrm>
            <a:off x="2147639" y="250346"/>
            <a:ext cx="702548" cy="347877"/>
            <a:chOff x="0" y="0"/>
            <a:chExt cx="702547" cy="347875"/>
          </a:xfrm>
        </p:grpSpPr>
        <p:sp>
          <p:nvSpPr>
            <p:cNvPr id="42" name="Google Shape;42;p8"/>
            <p:cNvSpPr/>
            <p:nvPr/>
          </p:nvSpPr>
          <p:spPr>
            <a:xfrm>
              <a:off x="0" y="0"/>
              <a:ext cx="542979" cy="3478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283" y="0"/>
                  </a:moveTo>
                  <a:lnTo>
                    <a:pt x="12270" y="385"/>
                  </a:lnTo>
                  <a:lnTo>
                    <a:pt x="10401" y="1130"/>
                  </a:lnTo>
                  <a:lnTo>
                    <a:pt x="8634" y="2219"/>
                  </a:lnTo>
                  <a:lnTo>
                    <a:pt x="6985" y="3625"/>
                  </a:lnTo>
                  <a:lnTo>
                    <a:pt x="5469" y="5324"/>
                  </a:lnTo>
                  <a:lnTo>
                    <a:pt x="4100" y="7293"/>
                  </a:lnTo>
                  <a:lnTo>
                    <a:pt x="2894" y="9505"/>
                  </a:lnTo>
                  <a:lnTo>
                    <a:pt x="1866" y="11936"/>
                  </a:lnTo>
                  <a:lnTo>
                    <a:pt x="1031" y="14563"/>
                  </a:lnTo>
                  <a:lnTo>
                    <a:pt x="404" y="17360"/>
                  </a:lnTo>
                  <a:lnTo>
                    <a:pt x="0" y="20303"/>
                  </a:lnTo>
                  <a:lnTo>
                    <a:pt x="15" y="20751"/>
                  </a:lnTo>
                  <a:lnTo>
                    <a:pt x="683" y="21600"/>
                  </a:lnTo>
                  <a:lnTo>
                    <a:pt x="1071" y="21600"/>
                  </a:lnTo>
                  <a:lnTo>
                    <a:pt x="1380" y="21197"/>
                  </a:lnTo>
                  <a:lnTo>
                    <a:pt x="1434" y="20636"/>
                  </a:lnTo>
                  <a:lnTo>
                    <a:pt x="1852" y="17684"/>
                  </a:lnTo>
                  <a:lnTo>
                    <a:pt x="2518" y="14898"/>
                  </a:lnTo>
                  <a:lnTo>
                    <a:pt x="3413" y="12309"/>
                  </a:lnTo>
                  <a:lnTo>
                    <a:pt x="4519" y="9946"/>
                  </a:lnTo>
                  <a:lnTo>
                    <a:pt x="5815" y="7841"/>
                  </a:lnTo>
                  <a:lnTo>
                    <a:pt x="7285" y="6025"/>
                  </a:lnTo>
                  <a:lnTo>
                    <a:pt x="8907" y="4526"/>
                  </a:lnTo>
                  <a:lnTo>
                    <a:pt x="10665" y="3377"/>
                  </a:lnTo>
                  <a:lnTo>
                    <a:pt x="12539" y="2607"/>
                  </a:lnTo>
                  <a:lnTo>
                    <a:pt x="14590" y="2242"/>
                  </a:lnTo>
                  <a:lnTo>
                    <a:pt x="21600" y="2242"/>
                  </a:lnTo>
                  <a:lnTo>
                    <a:pt x="20126" y="1275"/>
                  </a:lnTo>
                  <a:lnTo>
                    <a:pt x="18234" y="460"/>
                  </a:lnTo>
                  <a:lnTo>
                    <a:pt x="16279" y="30"/>
                  </a:lnTo>
                  <a:lnTo>
                    <a:pt x="142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8"/>
            <p:cNvSpPr/>
            <p:nvPr/>
          </p:nvSpPr>
          <p:spPr>
            <a:xfrm>
              <a:off x="366760" y="36110"/>
              <a:ext cx="335787" cy="1625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6" y="0"/>
                  </a:moveTo>
                  <a:lnTo>
                    <a:pt x="0" y="0"/>
                  </a:lnTo>
                  <a:lnTo>
                    <a:pt x="3277" y="232"/>
                  </a:lnTo>
                  <a:lnTo>
                    <a:pt x="6468" y="1434"/>
                  </a:lnTo>
                  <a:lnTo>
                    <a:pt x="9526" y="3566"/>
                  </a:lnTo>
                  <a:lnTo>
                    <a:pt x="12402" y="6587"/>
                  </a:lnTo>
                  <a:lnTo>
                    <a:pt x="15051" y="10454"/>
                  </a:lnTo>
                  <a:lnTo>
                    <a:pt x="17424" y="15127"/>
                  </a:lnTo>
                  <a:lnTo>
                    <a:pt x="19474" y="20566"/>
                  </a:lnTo>
                  <a:lnTo>
                    <a:pt x="19803" y="21244"/>
                  </a:lnTo>
                  <a:lnTo>
                    <a:pt x="20219" y="21596"/>
                  </a:lnTo>
                  <a:lnTo>
                    <a:pt x="20668" y="21600"/>
                  </a:lnTo>
                  <a:lnTo>
                    <a:pt x="21098" y="21237"/>
                  </a:lnTo>
                  <a:lnTo>
                    <a:pt x="21426" y="20557"/>
                  </a:lnTo>
                  <a:lnTo>
                    <a:pt x="21597" y="19699"/>
                  </a:lnTo>
                  <a:lnTo>
                    <a:pt x="21600" y="18771"/>
                  </a:lnTo>
                  <a:lnTo>
                    <a:pt x="21424" y="17881"/>
                  </a:lnTo>
                  <a:lnTo>
                    <a:pt x="19429" y="12500"/>
                  </a:lnTo>
                  <a:lnTo>
                    <a:pt x="17148" y="7783"/>
                  </a:lnTo>
                  <a:lnTo>
                    <a:pt x="14617" y="3761"/>
                  </a:lnTo>
                  <a:lnTo>
                    <a:pt x="11872" y="466"/>
                  </a:lnTo>
                  <a:lnTo>
                    <a:pt x="1133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" name="Google Shape;44;p8"/>
          <p:cNvGrpSpPr/>
          <p:nvPr/>
        </p:nvGrpSpPr>
        <p:grpSpPr>
          <a:xfrm>
            <a:off x="2305299" y="423633"/>
            <a:ext cx="398901" cy="170804"/>
            <a:chOff x="0" y="0"/>
            <a:chExt cx="398900" cy="170803"/>
          </a:xfrm>
        </p:grpSpPr>
        <p:sp>
          <p:nvSpPr>
            <p:cNvPr id="45" name="Google Shape;45;p8"/>
            <p:cNvSpPr/>
            <p:nvPr/>
          </p:nvSpPr>
          <p:spPr>
            <a:xfrm>
              <a:off x="0" y="0"/>
              <a:ext cx="359019" cy="17080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5" y="0"/>
                  </a:moveTo>
                  <a:lnTo>
                    <a:pt x="10582" y="711"/>
                  </a:lnTo>
                  <a:lnTo>
                    <a:pt x="7978" y="2464"/>
                  </a:lnTo>
                  <a:lnTo>
                    <a:pt x="5583" y="5174"/>
                  </a:lnTo>
                  <a:lnTo>
                    <a:pt x="3442" y="8763"/>
                  </a:lnTo>
                  <a:lnTo>
                    <a:pt x="1604" y="13152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4"/>
                  </a:lnTo>
                  <a:lnTo>
                    <a:pt x="760" y="21521"/>
                  </a:lnTo>
                  <a:lnTo>
                    <a:pt x="928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28"/>
                  </a:lnTo>
                  <a:lnTo>
                    <a:pt x="3725" y="14914"/>
                  </a:lnTo>
                  <a:lnTo>
                    <a:pt x="5825" y="10501"/>
                  </a:lnTo>
                  <a:lnTo>
                    <a:pt x="8294" y="7222"/>
                  </a:lnTo>
                  <a:lnTo>
                    <a:pt x="11055" y="5210"/>
                  </a:lnTo>
                  <a:lnTo>
                    <a:pt x="13961" y="4596"/>
                  </a:lnTo>
                  <a:lnTo>
                    <a:pt x="21600" y="4596"/>
                  </a:lnTo>
                  <a:lnTo>
                    <a:pt x="21218" y="4062"/>
                  </a:lnTo>
                  <a:lnTo>
                    <a:pt x="18671" y="1705"/>
                  </a:lnTo>
                  <a:lnTo>
                    <a:pt x="16011" y="341"/>
                  </a:lnTo>
                  <a:lnTo>
                    <a:pt x="1329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8"/>
            <p:cNvSpPr/>
            <p:nvPr/>
          </p:nvSpPr>
          <p:spPr>
            <a:xfrm>
              <a:off x="232042" y="36339"/>
              <a:ext cx="166858" cy="5439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7" y="0"/>
                  </a:moveTo>
                  <a:lnTo>
                    <a:pt x="0" y="0"/>
                  </a:lnTo>
                  <a:lnTo>
                    <a:pt x="6232" y="2486"/>
                  </a:lnTo>
                  <a:lnTo>
                    <a:pt x="12232" y="9232"/>
                  </a:lnTo>
                  <a:lnTo>
                    <a:pt x="17789" y="20077"/>
                  </a:lnTo>
                  <a:lnTo>
                    <a:pt x="18624" y="21382"/>
                  </a:lnTo>
                  <a:lnTo>
                    <a:pt x="19525" y="21600"/>
                  </a:lnTo>
                  <a:lnTo>
                    <a:pt x="20387" y="20766"/>
                  </a:lnTo>
                  <a:lnTo>
                    <a:pt x="21102" y="18917"/>
                  </a:lnTo>
                  <a:lnTo>
                    <a:pt x="21529" y="16356"/>
                  </a:lnTo>
                  <a:lnTo>
                    <a:pt x="21600" y="13591"/>
                  </a:lnTo>
                  <a:lnTo>
                    <a:pt x="21328" y="10946"/>
                  </a:lnTo>
                  <a:lnTo>
                    <a:pt x="20726" y="8749"/>
                  </a:lnTo>
                  <a:lnTo>
                    <a:pt x="1643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8"/>
          <p:cNvSpPr/>
          <p:nvPr/>
        </p:nvSpPr>
        <p:spPr>
          <a:xfrm>
            <a:off x="142933" y="5013345"/>
            <a:ext cx="2450757" cy="138745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" name="Google Shape;48;p8"/>
          <p:cNvGrpSpPr/>
          <p:nvPr/>
        </p:nvGrpSpPr>
        <p:grpSpPr>
          <a:xfrm>
            <a:off x="716262" y="2047806"/>
            <a:ext cx="702561" cy="347873"/>
            <a:chOff x="0" y="0"/>
            <a:chExt cx="702560" cy="347871"/>
          </a:xfrm>
        </p:grpSpPr>
        <p:sp>
          <p:nvSpPr>
            <p:cNvPr id="49" name="Google Shape;49;p8"/>
            <p:cNvSpPr/>
            <p:nvPr/>
          </p:nvSpPr>
          <p:spPr>
            <a:xfrm>
              <a:off x="0" y="0"/>
              <a:ext cx="543015" cy="3478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283" y="0"/>
                  </a:moveTo>
                  <a:lnTo>
                    <a:pt x="12269" y="384"/>
                  </a:lnTo>
                  <a:lnTo>
                    <a:pt x="10400" y="1130"/>
                  </a:lnTo>
                  <a:lnTo>
                    <a:pt x="8634" y="2219"/>
                  </a:lnTo>
                  <a:lnTo>
                    <a:pt x="6985" y="3625"/>
                  </a:lnTo>
                  <a:lnTo>
                    <a:pt x="5468" y="5324"/>
                  </a:lnTo>
                  <a:lnTo>
                    <a:pt x="4099" y="7292"/>
                  </a:lnTo>
                  <a:lnTo>
                    <a:pt x="2893" y="9505"/>
                  </a:lnTo>
                  <a:lnTo>
                    <a:pt x="1865" y="11936"/>
                  </a:lnTo>
                  <a:lnTo>
                    <a:pt x="1030" y="14563"/>
                  </a:lnTo>
                  <a:lnTo>
                    <a:pt x="403" y="17360"/>
                  </a:lnTo>
                  <a:lnTo>
                    <a:pt x="0" y="20303"/>
                  </a:lnTo>
                  <a:lnTo>
                    <a:pt x="15" y="20751"/>
                  </a:lnTo>
                  <a:lnTo>
                    <a:pt x="682" y="21600"/>
                  </a:lnTo>
                  <a:lnTo>
                    <a:pt x="1071" y="21600"/>
                  </a:lnTo>
                  <a:lnTo>
                    <a:pt x="1380" y="21197"/>
                  </a:lnTo>
                  <a:lnTo>
                    <a:pt x="1434" y="20636"/>
                  </a:lnTo>
                  <a:lnTo>
                    <a:pt x="1852" y="17684"/>
                  </a:lnTo>
                  <a:lnTo>
                    <a:pt x="2518" y="14898"/>
                  </a:lnTo>
                  <a:lnTo>
                    <a:pt x="3413" y="12309"/>
                  </a:lnTo>
                  <a:lnTo>
                    <a:pt x="4518" y="9946"/>
                  </a:lnTo>
                  <a:lnTo>
                    <a:pt x="5815" y="7841"/>
                  </a:lnTo>
                  <a:lnTo>
                    <a:pt x="7284" y="6024"/>
                  </a:lnTo>
                  <a:lnTo>
                    <a:pt x="8907" y="4526"/>
                  </a:lnTo>
                  <a:lnTo>
                    <a:pt x="10665" y="3377"/>
                  </a:lnTo>
                  <a:lnTo>
                    <a:pt x="12539" y="2607"/>
                  </a:lnTo>
                  <a:lnTo>
                    <a:pt x="14589" y="2243"/>
                  </a:lnTo>
                  <a:lnTo>
                    <a:pt x="21600" y="2243"/>
                  </a:lnTo>
                  <a:lnTo>
                    <a:pt x="20126" y="1275"/>
                  </a:lnTo>
                  <a:lnTo>
                    <a:pt x="18234" y="460"/>
                  </a:lnTo>
                  <a:lnTo>
                    <a:pt x="16279" y="30"/>
                  </a:lnTo>
                  <a:lnTo>
                    <a:pt x="142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366760" y="36117"/>
              <a:ext cx="335800" cy="16258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7" y="0"/>
                  </a:moveTo>
                  <a:lnTo>
                    <a:pt x="0" y="0"/>
                  </a:lnTo>
                  <a:lnTo>
                    <a:pt x="3277" y="233"/>
                  </a:lnTo>
                  <a:lnTo>
                    <a:pt x="6468" y="1435"/>
                  </a:lnTo>
                  <a:lnTo>
                    <a:pt x="9526" y="3567"/>
                  </a:lnTo>
                  <a:lnTo>
                    <a:pt x="12402" y="6587"/>
                  </a:lnTo>
                  <a:lnTo>
                    <a:pt x="15051" y="10454"/>
                  </a:lnTo>
                  <a:lnTo>
                    <a:pt x="17423" y="15127"/>
                  </a:lnTo>
                  <a:lnTo>
                    <a:pt x="19473" y="20565"/>
                  </a:lnTo>
                  <a:lnTo>
                    <a:pt x="19802" y="21243"/>
                  </a:lnTo>
                  <a:lnTo>
                    <a:pt x="20217" y="21595"/>
                  </a:lnTo>
                  <a:lnTo>
                    <a:pt x="20667" y="21600"/>
                  </a:lnTo>
                  <a:lnTo>
                    <a:pt x="21098" y="21237"/>
                  </a:lnTo>
                  <a:lnTo>
                    <a:pt x="21426" y="20557"/>
                  </a:lnTo>
                  <a:lnTo>
                    <a:pt x="21597" y="19699"/>
                  </a:lnTo>
                  <a:lnTo>
                    <a:pt x="21600" y="18772"/>
                  </a:lnTo>
                  <a:lnTo>
                    <a:pt x="21424" y="17883"/>
                  </a:lnTo>
                  <a:lnTo>
                    <a:pt x="19429" y="12501"/>
                  </a:lnTo>
                  <a:lnTo>
                    <a:pt x="17148" y="7783"/>
                  </a:lnTo>
                  <a:lnTo>
                    <a:pt x="14617" y="3760"/>
                  </a:lnTo>
                  <a:lnTo>
                    <a:pt x="11874" y="466"/>
                  </a:lnTo>
                  <a:lnTo>
                    <a:pt x="1133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" name="Google Shape;51;p8"/>
          <p:cNvGrpSpPr/>
          <p:nvPr/>
        </p:nvGrpSpPr>
        <p:grpSpPr>
          <a:xfrm>
            <a:off x="873917" y="2221085"/>
            <a:ext cx="398907" cy="170806"/>
            <a:chOff x="0" y="0"/>
            <a:chExt cx="398906" cy="170804"/>
          </a:xfrm>
        </p:grpSpPr>
        <p:sp>
          <p:nvSpPr>
            <p:cNvPr id="52" name="Google Shape;52;p8"/>
            <p:cNvSpPr/>
            <p:nvPr/>
          </p:nvSpPr>
          <p:spPr>
            <a:xfrm>
              <a:off x="0" y="0"/>
              <a:ext cx="359027" cy="1708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6" y="0"/>
                  </a:moveTo>
                  <a:lnTo>
                    <a:pt x="10583" y="711"/>
                  </a:lnTo>
                  <a:lnTo>
                    <a:pt x="7980" y="2464"/>
                  </a:lnTo>
                  <a:lnTo>
                    <a:pt x="5584" y="5173"/>
                  </a:lnTo>
                  <a:lnTo>
                    <a:pt x="3443" y="8762"/>
                  </a:lnTo>
                  <a:lnTo>
                    <a:pt x="1604" y="13152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4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725" y="14913"/>
                  </a:lnTo>
                  <a:lnTo>
                    <a:pt x="5825" y="10500"/>
                  </a:lnTo>
                  <a:lnTo>
                    <a:pt x="8295" y="7221"/>
                  </a:lnTo>
                  <a:lnTo>
                    <a:pt x="11055" y="5210"/>
                  </a:lnTo>
                  <a:lnTo>
                    <a:pt x="13962" y="4596"/>
                  </a:lnTo>
                  <a:lnTo>
                    <a:pt x="21600" y="4596"/>
                  </a:lnTo>
                  <a:lnTo>
                    <a:pt x="21218" y="4062"/>
                  </a:lnTo>
                  <a:lnTo>
                    <a:pt x="18672" y="1705"/>
                  </a:lnTo>
                  <a:lnTo>
                    <a:pt x="16012" y="341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232067" y="36339"/>
              <a:ext cx="166839" cy="543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7" y="0"/>
                  </a:moveTo>
                  <a:lnTo>
                    <a:pt x="0" y="0"/>
                  </a:lnTo>
                  <a:lnTo>
                    <a:pt x="6233" y="2486"/>
                  </a:lnTo>
                  <a:lnTo>
                    <a:pt x="12233" y="9231"/>
                  </a:lnTo>
                  <a:lnTo>
                    <a:pt x="17790" y="20075"/>
                  </a:lnTo>
                  <a:lnTo>
                    <a:pt x="18623" y="21383"/>
                  </a:lnTo>
                  <a:lnTo>
                    <a:pt x="19525" y="21600"/>
                  </a:lnTo>
                  <a:lnTo>
                    <a:pt x="20386" y="20765"/>
                  </a:lnTo>
                  <a:lnTo>
                    <a:pt x="21103" y="18915"/>
                  </a:lnTo>
                  <a:lnTo>
                    <a:pt x="21529" y="16357"/>
                  </a:lnTo>
                  <a:lnTo>
                    <a:pt x="21600" y="13592"/>
                  </a:lnTo>
                  <a:lnTo>
                    <a:pt x="21328" y="10946"/>
                  </a:lnTo>
                  <a:lnTo>
                    <a:pt x="20725" y="8748"/>
                  </a:lnTo>
                  <a:lnTo>
                    <a:pt x="1643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" name="Google Shape;54;p8"/>
          <p:cNvGrpSpPr/>
          <p:nvPr/>
        </p:nvGrpSpPr>
        <p:grpSpPr>
          <a:xfrm>
            <a:off x="2895096" y="349513"/>
            <a:ext cx="1676904" cy="1436309"/>
            <a:chOff x="0" y="0"/>
            <a:chExt cx="1676903" cy="1436307"/>
          </a:xfrm>
        </p:grpSpPr>
        <p:sp>
          <p:nvSpPr>
            <p:cNvPr id="55" name="Google Shape;55;p8"/>
            <p:cNvSpPr/>
            <p:nvPr/>
          </p:nvSpPr>
          <p:spPr>
            <a:xfrm>
              <a:off x="1587919" y="1396543"/>
              <a:ext cx="88984" cy="397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245" y="698"/>
                  </a:lnTo>
                  <a:lnTo>
                    <a:pt x="11874" y="3627"/>
                  </a:lnTo>
                  <a:lnTo>
                    <a:pt x="3610" y="5119"/>
                  </a:lnTo>
                  <a:lnTo>
                    <a:pt x="1575" y="5305"/>
                  </a:lnTo>
                  <a:lnTo>
                    <a:pt x="0" y="9147"/>
                  </a:lnTo>
                  <a:lnTo>
                    <a:pt x="166" y="18130"/>
                  </a:lnTo>
                  <a:lnTo>
                    <a:pt x="1797" y="21600"/>
                  </a:lnTo>
                  <a:lnTo>
                    <a:pt x="3866" y="21600"/>
                  </a:lnTo>
                  <a:lnTo>
                    <a:pt x="12706" y="20012"/>
                  </a:lnTo>
                  <a:lnTo>
                    <a:pt x="21598" y="1691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8"/>
            <p:cNvSpPr/>
            <p:nvPr/>
          </p:nvSpPr>
          <p:spPr>
            <a:xfrm>
              <a:off x="1318133" y="1311427"/>
              <a:ext cx="158801" cy="1052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826" y="0"/>
                  </a:moveTo>
                  <a:lnTo>
                    <a:pt x="1522" y="107"/>
                  </a:lnTo>
                  <a:lnTo>
                    <a:pt x="0" y="2676"/>
                  </a:lnTo>
                  <a:lnTo>
                    <a:pt x="72" y="4644"/>
                  </a:lnTo>
                  <a:lnTo>
                    <a:pt x="4977" y="10741"/>
                  </a:lnTo>
                  <a:lnTo>
                    <a:pt x="13839" y="18576"/>
                  </a:lnTo>
                  <a:lnTo>
                    <a:pt x="18836" y="21545"/>
                  </a:lnTo>
                  <a:lnTo>
                    <a:pt x="19061" y="21600"/>
                  </a:lnTo>
                  <a:lnTo>
                    <a:pt x="20140" y="21600"/>
                  </a:lnTo>
                  <a:lnTo>
                    <a:pt x="20944" y="20779"/>
                  </a:lnTo>
                  <a:lnTo>
                    <a:pt x="21600" y="17855"/>
                  </a:lnTo>
                  <a:lnTo>
                    <a:pt x="21021" y="16086"/>
                  </a:lnTo>
                  <a:lnTo>
                    <a:pt x="19942" y="15534"/>
                  </a:lnTo>
                  <a:lnTo>
                    <a:pt x="15553" y="12907"/>
                  </a:lnTo>
                  <a:lnTo>
                    <a:pt x="11369" y="9626"/>
                  </a:lnTo>
                  <a:lnTo>
                    <a:pt x="7405" y="5702"/>
                  </a:lnTo>
                  <a:lnTo>
                    <a:pt x="3674" y="1147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>
              <a:off x="0" y="1070762"/>
              <a:ext cx="49429" cy="1759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932" y="0"/>
                  </a:moveTo>
                  <a:lnTo>
                    <a:pt x="5702" y="6072"/>
                  </a:lnTo>
                  <a:lnTo>
                    <a:pt x="1887" y="15017"/>
                  </a:lnTo>
                  <a:lnTo>
                    <a:pt x="0" y="20599"/>
                  </a:lnTo>
                  <a:lnTo>
                    <a:pt x="2697" y="21503"/>
                  </a:lnTo>
                  <a:lnTo>
                    <a:pt x="6543" y="21600"/>
                  </a:lnTo>
                  <a:lnTo>
                    <a:pt x="10340" y="21600"/>
                  </a:lnTo>
                  <a:lnTo>
                    <a:pt x="13231" y="20872"/>
                  </a:lnTo>
                  <a:lnTo>
                    <a:pt x="13541" y="19903"/>
                  </a:lnTo>
                  <a:lnTo>
                    <a:pt x="15085" y="15405"/>
                  </a:lnTo>
                  <a:lnTo>
                    <a:pt x="16855" y="10958"/>
                  </a:lnTo>
                  <a:lnTo>
                    <a:pt x="18846" y="6576"/>
                  </a:lnTo>
                  <a:lnTo>
                    <a:pt x="21051" y="2275"/>
                  </a:lnTo>
                  <a:lnTo>
                    <a:pt x="21600" y="1257"/>
                  </a:lnTo>
                  <a:lnTo>
                    <a:pt x="19113" y="307"/>
                  </a:lnTo>
                  <a:lnTo>
                    <a:pt x="1193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>
              <a:off x="1170673" y="1065568"/>
              <a:ext cx="89320" cy="1658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184" y="0"/>
                  </a:moveTo>
                  <a:lnTo>
                    <a:pt x="1241" y="480"/>
                  </a:lnTo>
                  <a:lnTo>
                    <a:pt x="0" y="1538"/>
                  </a:lnTo>
                  <a:lnTo>
                    <a:pt x="451" y="2603"/>
                  </a:lnTo>
                  <a:lnTo>
                    <a:pt x="5895" y="11819"/>
                  </a:lnTo>
                  <a:lnTo>
                    <a:pt x="14284" y="20659"/>
                  </a:lnTo>
                  <a:lnTo>
                    <a:pt x="16179" y="21600"/>
                  </a:lnTo>
                  <a:lnTo>
                    <a:pt x="18071" y="21600"/>
                  </a:lnTo>
                  <a:lnTo>
                    <a:pt x="18731" y="21506"/>
                  </a:lnTo>
                  <a:lnTo>
                    <a:pt x="21062" y="20735"/>
                  </a:lnTo>
                  <a:lnTo>
                    <a:pt x="21600" y="19518"/>
                  </a:lnTo>
                  <a:lnTo>
                    <a:pt x="20537" y="18587"/>
                  </a:lnTo>
                  <a:lnTo>
                    <a:pt x="16275" y="14506"/>
                  </a:lnTo>
                  <a:lnTo>
                    <a:pt x="12693" y="10326"/>
                  </a:lnTo>
                  <a:lnTo>
                    <a:pt x="9800" y="6063"/>
                  </a:lnTo>
                  <a:lnTo>
                    <a:pt x="7607" y="1730"/>
                  </a:lnTo>
                  <a:lnTo>
                    <a:pt x="7162" y="665"/>
                  </a:lnTo>
                  <a:lnTo>
                    <a:pt x="51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43548" y="786676"/>
              <a:ext cx="71997" cy="17254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469" y="0"/>
                  </a:moveTo>
                  <a:lnTo>
                    <a:pt x="8981" y="5842"/>
                  </a:lnTo>
                  <a:lnTo>
                    <a:pt x="3173" y="14721"/>
                  </a:lnTo>
                  <a:lnTo>
                    <a:pt x="0" y="20298"/>
                  </a:lnTo>
                  <a:lnTo>
                    <a:pt x="1535" y="21317"/>
                  </a:lnTo>
                  <a:lnTo>
                    <a:pt x="4328" y="21584"/>
                  </a:lnTo>
                  <a:lnTo>
                    <a:pt x="4667" y="21600"/>
                  </a:lnTo>
                  <a:lnTo>
                    <a:pt x="7083" y="21600"/>
                  </a:lnTo>
                  <a:lnTo>
                    <a:pt x="8958" y="21002"/>
                  </a:lnTo>
                  <a:lnTo>
                    <a:pt x="9442" y="20121"/>
                  </a:lnTo>
                  <a:lnTo>
                    <a:pt x="12006" y="15647"/>
                  </a:lnTo>
                  <a:lnTo>
                    <a:pt x="14766" y="11244"/>
                  </a:lnTo>
                  <a:lnTo>
                    <a:pt x="17711" y="6927"/>
                  </a:lnTo>
                  <a:lnTo>
                    <a:pt x="20830" y="2711"/>
                  </a:lnTo>
                  <a:lnTo>
                    <a:pt x="21600" y="1712"/>
                  </a:lnTo>
                  <a:lnTo>
                    <a:pt x="20286" y="642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1163573" y="779183"/>
              <a:ext cx="68150" cy="1733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397" y="0"/>
                  </a:moveTo>
                  <a:lnTo>
                    <a:pt x="7601" y="6040"/>
                  </a:lnTo>
                  <a:lnTo>
                    <a:pt x="1900" y="15078"/>
                  </a:lnTo>
                  <a:lnTo>
                    <a:pt x="0" y="20546"/>
                  </a:lnTo>
                  <a:lnTo>
                    <a:pt x="1908" y="21478"/>
                  </a:lnTo>
                  <a:lnTo>
                    <a:pt x="4726" y="21597"/>
                  </a:lnTo>
                  <a:lnTo>
                    <a:pt x="5072" y="21600"/>
                  </a:lnTo>
                  <a:lnTo>
                    <a:pt x="7499" y="21600"/>
                  </a:lnTo>
                  <a:lnTo>
                    <a:pt x="9584" y="20882"/>
                  </a:lnTo>
                  <a:lnTo>
                    <a:pt x="9850" y="19912"/>
                  </a:lnTo>
                  <a:lnTo>
                    <a:pt x="11381" y="15724"/>
                  </a:lnTo>
                  <a:lnTo>
                    <a:pt x="13697" y="11468"/>
                  </a:lnTo>
                  <a:lnTo>
                    <a:pt x="16791" y="7160"/>
                  </a:lnTo>
                  <a:lnTo>
                    <a:pt x="20654" y="2814"/>
                  </a:lnTo>
                  <a:lnTo>
                    <a:pt x="21600" y="1838"/>
                  </a:lnTo>
                  <a:lnTo>
                    <a:pt x="20356" y="745"/>
                  </a:lnTo>
                  <a:lnTo>
                    <a:pt x="1539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132537" y="520547"/>
              <a:ext cx="100407" cy="1622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961" y="0"/>
                  </a:moveTo>
                  <a:lnTo>
                    <a:pt x="11225" y="5479"/>
                  </a:lnTo>
                  <a:lnTo>
                    <a:pt x="4049" y="14236"/>
                  </a:lnTo>
                  <a:lnTo>
                    <a:pt x="0" y="19792"/>
                  </a:lnTo>
                  <a:lnTo>
                    <a:pt x="757" y="20985"/>
                  </a:lnTo>
                  <a:lnTo>
                    <a:pt x="2833" y="21546"/>
                  </a:lnTo>
                  <a:lnTo>
                    <a:pt x="3276" y="21600"/>
                  </a:lnTo>
                  <a:lnTo>
                    <a:pt x="4972" y="21600"/>
                  </a:lnTo>
                  <a:lnTo>
                    <a:pt x="6172" y="21147"/>
                  </a:lnTo>
                  <a:lnTo>
                    <a:pt x="6707" y="20388"/>
                  </a:lnTo>
                  <a:lnTo>
                    <a:pt x="9954" y="15963"/>
                  </a:lnTo>
                  <a:lnTo>
                    <a:pt x="13375" y="11635"/>
                  </a:lnTo>
                  <a:lnTo>
                    <a:pt x="16958" y="7419"/>
                  </a:lnTo>
                  <a:lnTo>
                    <a:pt x="20690" y="3328"/>
                  </a:lnTo>
                  <a:lnTo>
                    <a:pt x="21600" y="2364"/>
                  </a:lnTo>
                  <a:lnTo>
                    <a:pt x="21078" y="1126"/>
                  </a:lnTo>
                  <a:lnTo>
                    <a:pt x="1796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1262176" y="530529"/>
              <a:ext cx="119343" cy="1506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95" y="0"/>
                  </a:moveTo>
                  <a:lnTo>
                    <a:pt x="12122" y="5303"/>
                  </a:lnTo>
                  <a:lnTo>
                    <a:pt x="4305" y="13934"/>
                  </a:lnTo>
                  <a:lnTo>
                    <a:pt x="0" y="19313"/>
                  </a:lnTo>
                  <a:lnTo>
                    <a:pt x="405" y="20651"/>
                  </a:lnTo>
                  <a:lnTo>
                    <a:pt x="2149" y="21498"/>
                  </a:lnTo>
                  <a:lnTo>
                    <a:pt x="2643" y="21600"/>
                  </a:lnTo>
                  <a:lnTo>
                    <a:pt x="4057" y="21600"/>
                  </a:lnTo>
                  <a:lnTo>
                    <a:pt x="4960" y="21232"/>
                  </a:lnTo>
                  <a:lnTo>
                    <a:pt x="5478" y="20560"/>
                  </a:lnTo>
                  <a:lnTo>
                    <a:pt x="8886" y="16336"/>
                  </a:lnTo>
                  <a:lnTo>
                    <a:pt x="12557" y="12129"/>
                  </a:lnTo>
                  <a:lnTo>
                    <a:pt x="16478" y="7955"/>
                  </a:lnTo>
                  <a:lnTo>
                    <a:pt x="20635" y="3829"/>
                  </a:lnTo>
                  <a:lnTo>
                    <a:pt x="21600" y="2902"/>
                  </a:lnTo>
                  <a:lnTo>
                    <a:pt x="21435" y="1531"/>
                  </a:lnTo>
                  <a:lnTo>
                    <a:pt x="1909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1449882" y="377113"/>
              <a:ext cx="170664" cy="830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909" y="0"/>
                  </a:moveTo>
                  <a:lnTo>
                    <a:pt x="14577" y="3499"/>
                  </a:lnTo>
                  <a:lnTo>
                    <a:pt x="5822" y="10211"/>
                  </a:lnTo>
                  <a:lnTo>
                    <a:pt x="440" y="14914"/>
                  </a:lnTo>
                  <a:lnTo>
                    <a:pt x="0" y="17242"/>
                  </a:lnTo>
                  <a:lnTo>
                    <a:pt x="743" y="20718"/>
                  </a:lnTo>
                  <a:lnTo>
                    <a:pt x="1447" y="21600"/>
                  </a:lnTo>
                  <a:lnTo>
                    <a:pt x="2443" y="21600"/>
                  </a:lnTo>
                  <a:lnTo>
                    <a:pt x="2705" y="21491"/>
                  </a:lnTo>
                  <a:lnTo>
                    <a:pt x="2956" y="21266"/>
                  </a:lnTo>
                  <a:lnTo>
                    <a:pt x="7263" y="17529"/>
                  </a:lnTo>
                  <a:lnTo>
                    <a:pt x="11551" y="14095"/>
                  </a:lnTo>
                  <a:lnTo>
                    <a:pt x="15806" y="10977"/>
                  </a:lnTo>
                  <a:lnTo>
                    <a:pt x="20014" y="8185"/>
                  </a:lnTo>
                  <a:lnTo>
                    <a:pt x="21028" y="7548"/>
                  </a:lnTo>
                  <a:lnTo>
                    <a:pt x="21600" y="5342"/>
                  </a:lnTo>
                  <a:lnTo>
                    <a:pt x="20981" y="1179"/>
                  </a:lnTo>
                  <a:lnTo>
                    <a:pt x="1990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279984" y="292684"/>
              <a:ext cx="131293" cy="13991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113" y="0"/>
                  </a:moveTo>
                  <a:lnTo>
                    <a:pt x="12845" y="4879"/>
                  </a:lnTo>
                  <a:lnTo>
                    <a:pt x="4695" y="13354"/>
                  </a:lnTo>
                  <a:lnTo>
                    <a:pt x="0" y="18836"/>
                  </a:lnTo>
                  <a:lnTo>
                    <a:pt x="192" y="20308"/>
                  </a:lnTo>
                  <a:lnTo>
                    <a:pt x="1738" y="21437"/>
                  </a:lnTo>
                  <a:lnTo>
                    <a:pt x="2277" y="21600"/>
                  </a:lnTo>
                  <a:lnTo>
                    <a:pt x="3558" y="21600"/>
                  </a:lnTo>
                  <a:lnTo>
                    <a:pt x="4294" y="21290"/>
                  </a:lnTo>
                  <a:lnTo>
                    <a:pt x="4785" y="20698"/>
                  </a:lnTo>
                  <a:lnTo>
                    <a:pt x="8519" y="16369"/>
                  </a:lnTo>
                  <a:lnTo>
                    <a:pt x="12404" y="12180"/>
                  </a:lnTo>
                  <a:lnTo>
                    <a:pt x="16426" y="8145"/>
                  </a:lnTo>
                  <a:lnTo>
                    <a:pt x="20570" y="4278"/>
                  </a:lnTo>
                  <a:lnTo>
                    <a:pt x="21569" y="3384"/>
                  </a:lnTo>
                  <a:lnTo>
                    <a:pt x="21600" y="1900"/>
                  </a:lnTo>
                  <a:lnTo>
                    <a:pt x="19692" y="27"/>
                  </a:lnTo>
                  <a:lnTo>
                    <a:pt x="1811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489521" y="124574"/>
              <a:ext cx="159272" cy="1075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335" y="0"/>
                  </a:moveTo>
                  <a:lnTo>
                    <a:pt x="13869" y="4257"/>
                  </a:lnTo>
                  <a:lnTo>
                    <a:pt x="5269" y="11919"/>
                  </a:lnTo>
                  <a:lnTo>
                    <a:pt x="221" y="17030"/>
                  </a:lnTo>
                  <a:lnTo>
                    <a:pt x="0" y="18934"/>
                  </a:lnTo>
                  <a:lnTo>
                    <a:pt x="1058" y="21151"/>
                  </a:lnTo>
                  <a:lnTo>
                    <a:pt x="1693" y="21600"/>
                  </a:lnTo>
                  <a:lnTo>
                    <a:pt x="2749" y="21600"/>
                  </a:lnTo>
                  <a:lnTo>
                    <a:pt x="3164" y="21419"/>
                  </a:lnTo>
                  <a:lnTo>
                    <a:pt x="3524" y="21041"/>
                  </a:lnTo>
                  <a:lnTo>
                    <a:pt x="7519" y="17026"/>
                  </a:lnTo>
                  <a:lnTo>
                    <a:pt x="11637" y="13206"/>
                  </a:lnTo>
                  <a:lnTo>
                    <a:pt x="15863" y="9593"/>
                  </a:lnTo>
                  <a:lnTo>
                    <a:pt x="20181" y="6202"/>
                  </a:lnTo>
                  <a:lnTo>
                    <a:pt x="21195" y="5442"/>
                  </a:lnTo>
                  <a:lnTo>
                    <a:pt x="21600" y="3605"/>
                  </a:lnTo>
                  <a:lnTo>
                    <a:pt x="20572" y="599"/>
                  </a:lnTo>
                  <a:lnTo>
                    <a:pt x="1933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1605838" y="69265"/>
              <a:ext cx="71065" cy="583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02" y="0"/>
                  </a:moveTo>
                  <a:lnTo>
                    <a:pt x="2000" y="1326"/>
                  </a:lnTo>
                  <a:lnTo>
                    <a:pt x="0" y="7026"/>
                  </a:lnTo>
                  <a:lnTo>
                    <a:pt x="1089" y="10325"/>
                  </a:lnTo>
                  <a:lnTo>
                    <a:pt x="3436" y="11543"/>
                  </a:lnTo>
                  <a:lnTo>
                    <a:pt x="13727" y="17074"/>
                  </a:lnTo>
                  <a:lnTo>
                    <a:pt x="21600" y="21600"/>
                  </a:lnTo>
                  <a:lnTo>
                    <a:pt x="21600" y="9177"/>
                  </a:lnTo>
                  <a:lnTo>
                    <a:pt x="17570" y="6860"/>
                  </a:lnTo>
                  <a:lnTo>
                    <a:pt x="7057" y="1208"/>
                  </a:lnTo>
                  <a:lnTo>
                    <a:pt x="470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748436" y="29311"/>
              <a:ext cx="173991" cy="709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62" y="0"/>
                  </a:moveTo>
                  <a:lnTo>
                    <a:pt x="14619" y="3116"/>
                  </a:lnTo>
                  <a:lnTo>
                    <a:pt x="5785" y="9157"/>
                  </a:lnTo>
                  <a:lnTo>
                    <a:pt x="520" y="13454"/>
                  </a:lnTo>
                  <a:lnTo>
                    <a:pt x="0" y="16086"/>
                  </a:lnTo>
                  <a:lnTo>
                    <a:pt x="613" y="20402"/>
                  </a:lnTo>
                  <a:lnTo>
                    <a:pt x="1342" y="21600"/>
                  </a:lnTo>
                  <a:lnTo>
                    <a:pt x="2327" y="21600"/>
                  </a:lnTo>
                  <a:lnTo>
                    <a:pt x="2535" y="21519"/>
                  </a:lnTo>
                  <a:lnTo>
                    <a:pt x="2740" y="21341"/>
                  </a:lnTo>
                  <a:lnTo>
                    <a:pt x="6912" y="17971"/>
                  </a:lnTo>
                  <a:lnTo>
                    <a:pt x="11179" y="14881"/>
                  </a:lnTo>
                  <a:lnTo>
                    <a:pt x="15526" y="12081"/>
                  </a:lnTo>
                  <a:lnTo>
                    <a:pt x="19937" y="9583"/>
                  </a:lnTo>
                  <a:lnTo>
                    <a:pt x="20955" y="9046"/>
                  </a:lnTo>
                  <a:lnTo>
                    <a:pt x="21600" y="6588"/>
                  </a:lnTo>
                  <a:lnTo>
                    <a:pt x="21162" y="1600"/>
                  </a:lnTo>
                  <a:lnTo>
                    <a:pt x="2016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1325143" y="5003"/>
              <a:ext cx="176760" cy="501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" y="0"/>
                  </a:moveTo>
                  <a:lnTo>
                    <a:pt x="172" y="2674"/>
                  </a:lnTo>
                  <a:lnTo>
                    <a:pt x="0" y="9865"/>
                  </a:lnTo>
                  <a:lnTo>
                    <a:pt x="759" y="13026"/>
                  </a:lnTo>
                  <a:lnTo>
                    <a:pt x="1780" y="13332"/>
                  </a:lnTo>
                  <a:lnTo>
                    <a:pt x="7204" y="15217"/>
                  </a:lnTo>
                  <a:lnTo>
                    <a:pt x="11971" y="17335"/>
                  </a:lnTo>
                  <a:lnTo>
                    <a:pt x="16009" y="19490"/>
                  </a:lnTo>
                  <a:lnTo>
                    <a:pt x="19364" y="21562"/>
                  </a:lnTo>
                  <a:lnTo>
                    <a:pt x="19478" y="21600"/>
                  </a:lnTo>
                  <a:lnTo>
                    <a:pt x="20467" y="21600"/>
                  </a:lnTo>
                  <a:lnTo>
                    <a:pt x="21245" y="19407"/>
                  </a:lnTo>
                  <a:lnTo>
                    <a:pt x="21600" y="12714"/>
                  </a:lnTo>
                  <a:lnTo>
                    <a:pt x="20936" y="9302"/>
                  </a:lnTo>
                  <a:lnTo>
                    <a:pt x="12494" y="4393"/>
                  </a:lnTo>
                  <a:lnTo>
                    <a:pt x="7626" y="2229"/>
                  </a:lnTo>
                  <a:lnTo>
                    <a:pt x="2090" y="30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1033792" y="0"/>
              <a:ext cx="176823" cy="383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56" y="0"/>
                  </a:moveTo>
                  <a:lnTo>
                    <a:pt x="19726" y="0"/>
                  </a:lnTo>
                  <a:lnTo>
                    <a:pt x="15181" y="395"/>
                  </a:lnTo>
                  <a:lnTo>
                    <a:pt x="6182" y="2671"/>
                  </a:lnTo>
                  <a:lnTo>
                    <a:pt x="742" y="5030"/>
                  </a:lnTo>
                  <a:lnTo>
                    <a:pt x="0" y="9236"/>
                  </a:lnTo>
                  <a:lnTo>
                    <a:pt x="208" y="18330"/>
                  </a:lnTo>
                  <a:lnTo>
                    <a:pt x="1012" y="21600"/>
                  </a:lnTo>
                  <a:lnTo>
                    <a:pt x="2014" y="21600"/>
                  </a:lnTo>
                  <a:lnTo>
                    <a:pt x="2079" y="21585"/>
                  </a:lnTo>
                  <a:lnTo>
                    <a:pt x="2144" y="21550"/>
                  </a:lnTo>
                  <a:lnTo>
                    <a:pt x="6477" y="19717"/>
                  </a:lnTo>
                  <a:lnTo>
                    <a:pt x="10867" y="18362"/>
                  </a:lnTo>
                  <a:lnTo>
                    <a:pt x="15296" y="17491"/>
                  </a:lnTo>
                  <a:lnTo>
                    <a:pt x="19751" y="17107"/>
                  </a:lnTo>
                  <a:lnTo>
                    <a:pt x="20776" y="17071"/>
                  </a:lnTo>
                  <a:lnTo>
                    <a:pt x="21600" y="13214"/>
                  </a:lnTo>
                  <a:lnTo>
                    <a:pt x="21586" y="3791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" name="Google Shape;70;p8"/>
          <p:cNvGrpSpPr/>
          <p:nvPr/>
        </p:nvGrpSpPr>
        <p:grpSpPr>
          <a:xfrm>
            <a:off x="3225114" y="1282850"/>
            <a:ext cx="541925" cy="411469"/>
            <a:chOff x="0" y="0"/>
            <a:chExt cx="541923" cy="411468"/>
          </a:xfrm>
        </p:grpSpPr>
        <p:sp>
          <p:nvSpPr>
            <p:cNvPr id="71" name="Google Shape;71;p8"/>
            <p:cNvSpPr/>
            <p:nvPr/>
          </p:nvSpPr>
          <p:spPr>
            <a:xfrm>
              <a:off x="511390" y="238340"/>
              <a:ext cx="30533" cy="1731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95" y="0"/>
                  </a:moveTo>
                  <a:lnTo>
                    <a:pt x="0" y="0"/>
                  </a:lnTo>
                  <a:lnTo>
                    <a:pt x="4259" y="20141"/>
                  </a:lnTo>
                  <a:lnTo>
                    <a:pt x="4421" y="20958"/>
                  </a:lnTo>
                  <a:lnTo>
                    <a:pt x="8231" y="21600"/>
                  </a:lnTo>
                  <a:lnTo>
                    <a:pt x="13047" y="21600"/>
                  </a:lnTo>
                  <a:lnTo>
                    <a:pt x="17898" y="21567"/>
                  </a:lnTo>
                  <a:lnTo>
                    <a:pt x="21600" y="20865"/>
                  </a:lnTo>
                  <a:lnTo>
                    <a:pt x="1719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347725" y="133577"/>
              <a:ext cx="76151" cy="1841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99" y="0"/>
                  </a:moveTo>
                  <a:lnTo>
                    <a:pt x="108" y="0"/>
                  </a:lnTo>
                  <a:lnTo>
                    <a:pt x="0" y="20605"/>
                  </a:lnTo>
                  <a:lnTo>
                    <a:pt x="634" y="21068"/>
                  </a:lnTo>
                  <a:lnTo>
                    <a:pt x="2713" y="21587"/>
                  </a:lnTo>
                  <a:lnTo>
                    <a:pt x="3999" y="21600"/>
                  </a:lnTo>
                  <a:lnTo>
                    <a:pt x="21600" y="17737"/>
                  </a:lnTo>
                  <a:lnTo>
                    <a:pt x="6906" y="17737"/>
                  </a:lnTo>
                  <a:lnTo>
                    <a:pt x="699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372071" y="205841"/>
              <a:ext cx="163625" cy="7894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34" y="0"/>
                  </a:moveTo>
                  <a:lnTo>
                    <a:pt x="0" y="21600"/>
                  </a:lnTo>
                  <a:lnTo>
                    <a:pt x="6839" y="21600"/>
                  </a:lnTo>
                  <a:lnTo>
                    <a:pt x="18392" y="8892"/>
                  </a:lnTo>
                  <a:lnTo>
                    <a:pt x="21600" y="8892"/>
                  </a:lnTo>
                  <a:lnTo>
                    <a:pt x="21480" y="2207"/>
                  </a:lnTo>
                  <a:lnTo>
                    <a:pt x="21176" y="1168"/>
                  </a:lnTo>
                  <a:lnTo>
                    <a:pt x="20221" y="21"/>
                  </a:lnTo>
                  <a:lnTo>
                    <a:pt x="1963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158191" y="32701"/>
              <a:ext cx="86041" cy="18947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12" y="0"/>
                  </a:moveTo>
                  <a:lnTo>
                    <a:pt x="0" y="0"/>
                  </a:lnTo>
                  <a:lnTo>
                    <a:pt x="3108" y="20723"/>
                  </a:lnTo>
                  <a:lnTo>
                    <a:pt x="3701" y="21144"/>
                  </a:lnTo>
                  <a:lnTo>
                    <a:pt x="5519" y="21597"/>
                  </a:lnTo>
                  <a:lnTo>
                    <a:pt x="6622" y="21600"/>
                  </a:lnTo>
                  <a:lnTo>
                    <a:pt x="21600" y="17915"/>
                  </a:lnTo>
                  <a:lnTo>
                    <a:pt x="8796" y="17915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93230" y="100456"/>
              <a:ext cx="179223" cy="893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893" y="0"/>
                  </a:moveTo>
                  <a:lnTo>
                    <a:pt x="0" y="21600"/>
                  </a:lnTo>
                  <a:lnTo>
                    <a:pt x="6147" y="21600"/>
                  </a:lnTo>
                  <a:lnTo>
                    <a:pt x="18666" y="8003"/>
                  </a:lnTo>
                  <a:lnTo>
                    <a:pt x="21594" y="8003"/>
                  </a:lnTo>
                  <a:lnTo>
                    <a:pt x="21600" y="2044"/>
                  </a:lnTo>
                  <a:lnTo>
                    <a:pt x="21329" y="1083"/>
                  </a:lnTo>
                  <a:lnTo>
                    <a:pt x="20444" y="24"/>
                  </a:lnTo>
                  <a:lnTo>
                    <a:pt x="1989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0" y="0"/>
              <a:ext cx="182539" cy="1141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4" y="0"/>
                  </a:moveTo>
                  <a:lnTo>
                    <a:pt x="19723" y="5"/>
                  </a:lnTo>
                  <a:lnTo>
                    <a:pt x="245" y="17596"/>
                  </a:lnTo>
                  <a:lnTo>
                    <a:pt x="0" y="18997"/>
                  </a:lnTo>
                  <a:lnTo>
                    <a:pt x="783" y="21208"/>
                  </a:lnTo>
                  <a:lnTo>
                    <a:pt x="1653" y="21600"/>
                  </a:lnTo>
                  <a:lnTo>
                    <a:pt x="18719" y="6189"/>
                  </a:lnTo>
                  <a:lnTo>
                    <a:pt x="21600" y="6189"/>
                  </a:lnTo>
                  <a:lnTo>
                    <a:pt x="21398" y="1452"/>
                  </a:lnTo>
                  <a:lnTo>
                    <a:pt x="21113" y="747"/>
                  </a:lnTo>
                  <a:lnTo>
                    <a:pt x="2024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" name="Google Shape;77;p8"/>
          <p:cNvGrpSpPr/>
          <p:nvPr/>
        </p:nvGrpSpPr>
        <p:grpSpPr>
          <a:xfrm>
            <a:off x="2006813" y="945670"/>
            <a:ext cx="419635" cy="413972"/>
            <a:chOff x="-1" y="0"/>
            <a:chExt cx="419634" cy="413970"/>
          </a:xfrm>
        </p:grpSpPr>
        <p:sp>
          <p:nvSpPr>
            <p:cNvPr id="78" name="Google Shape;78;p8"/>
            <p:cNvSpPr/>
            <p:nvPr/>
          </p:nvSpPr>
          <p:spPr>
            <a:xfrm>
              <a:off x="-1" y="0"/>
              <a:ext cx="419634" cy="413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8" y="1785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6" y="6339"/>
                  </a:lnTo>
                  <a:lnTo>
                    <a:pt x="5918" y="7000"/>
                  </a:lnTo>
                  <a:lnTo>
                    <a:pt x="5799" y="7579"/>
                  </a:lnTo>
                  <a:lnTo>
                    <a:pt x="5498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1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60" y="12525"/>
                  </a:lnTo>
                  <a:lnTo>
                    <a:pt x="587" y="12610"/>
                  </a:lnTo>
                  <a:lnTo>
                    <a:pt x="5166" y="13822"/>
                  </a:lnTo>
                  <a:lnTo>
                    <a:pt x="7166" y="14310"/>
                  </a:lnTo>
                  <a:lnTo>
                    <a:pt x="7406" y="14575"/>
                  </a:lnTo>
                  <a:lnTo>
                    <a:pt x="7591" y="15108"/>
                  </a:lnTo>
                  <a:lnTo>
                    <a:pt x="8143" y="16679"/>
                  </a:lnTo>
                  <a:lnTo>
                    <a:pt x="8720" y="18292"/>
                  </a:lnTo>
                  <a:lnTo>
                    <a:pt x="9910" y="21600"/>
                  </a:lnTo>
                  <a:lnTo>
                    <a:pt x="10125" y="21277"/>
                  </a:lnTo>
                  <a:lnTo>
                    <a:pt x="10278" y="21056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904" y="15257"/>
                  </a:lnTo>
                  <a:lnTo>
                    <a:pt x="14203" y="15108"/>
                  </a:lnTo>
                  <a:lnTo>
                    <a:pt x="21600" y="14834"/>
                  </a:lnTo>
                  <a:lnTo>
                    <a:pt x="20740" y="13746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6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49"/>
                  </a:lnTo>
                  <a:lnTo>
                    <a:pt x="17815" y="5432"/>
                  </a:lnTo>
                  <a:lnTo>
                    <a:pt x="18179" y="4152"/>
                  </a:lnTo>
                  <a:lnTo>
                    <a:pt x="11805" y="4152"/>
                  </a:lnTo>
                  <a:lnTo>
                    <a:pt x="11432" y="4046"/>
                  </a:lnTo>
                  <a:lnTo>
                    <a:pt x="11053" y="3811"/>
                  </a:lnTo>
                  <a:lnTo>
                    <a:pt x="10464" y="3374"/>
                  </a:lnTo>
                  <a:lnTo>
                    <a:pt x="9861" y="2957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229340" y="29730"/>
              <a:ext cx="136889" cy="498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3"/>
                  </a:lnTo>
                  <a:lnTo>
                    <a:pt x="19957" y="1282"/>
                  </a:lnTo>
                  <a:lnTo>
                    <a:pt x="10898" y="10993"/>
                  </a:lnTo>
                  <a:lnTo>
                    <a:pt x="6692" y="15581"/>
                  </a:lnTo>
                  <a:lnTo>
                    <a:pt x="2502" y="20313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4" y="10988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" name="Google Shape;80;p8"/>
          <p:cNvGrpSpPr/>
          <p:nvPr/>
        </p:nvGrpSpPr>
        <p:grpSpPr>
          <a:xfrm>
            <a:off x="-1" y="763275"/>
            <a:ext cx="522749" cy="198698"/>
            <a:chOff x="0" y="0"/>
            <a:chExt cx="522747" cy="198697"/>
          </a:xfrm>
        </p:grpSpPr>
        <p:sp>
          <p:nvSpPr>
            <p:cNvPr id="81" name="Google Shape;81;p8"/>
            <p:cNvSpPr/>
            <p:nvPr/>
          </p:nvSpPr>
          <p:spPr>
            <a:xfrm>
              <a:off x="186961" y="36104"/>
              <a:ext cx="335786" cy="1625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4" y="0"/>
                  </a:moveTo>
                  <a:lnTo>
                    <a:pt x="0" y="0"/>
                  </a:lnTo>
                  <a:lnTo>
                    <a:pt x="3277" y="232"/>
                  </a:lnTo>
                  <a:lnTo>
                    <a:pt x="6469" y="1434"/>
                  </a:lnTo>
                  <a:lnTo>
                    <a:pt x="9526" y="3566"/>
                  </a:lnTo>
                  <a:lnTo>
                    <a:pt x="12403" y="6587"/>
                  </a:lnTo>
                  <a:lnTo>
                    <a:pt x="15051" y="10454"/>
                  </a:lnTo>
                  <a:lnTo>
                    <a:pt x="17424" y="15127"/>
                  </a:lnTo>
                  <a:lnTo>
                    <a:pt x="19473" y="20565"/>
                  </a:lnTo>
                  <a:lnTo>
                    <a:pt x="19802" y="21243"/>
                  </a:lnTo>
                  <a:lnTo>
                    <a:pt x="20217" y="21595"/>
                  </a:lnTo>
                  <a:lnTo>
                    <a:pt x="20667" y="21600"/>
                  </a:lnTo>
                  <a:lnTo>
                    <a:pt x="21098" y="21237"/>
                  </a:lnTo>
                  <a:lnTo>
                    <a:pt x="21427" y="20557"/>
                  </a:lnTo>
                  <a:lnTo>
                    <a:pt x="21597" y="19699"/>
                  </a:lnTo>
                  <a:lnTo>
                    <a:pt x="21600" y="18772"/>
                  </a:lnTo>
                  <a:lnTo>
                    <a:pt x="21424" y="17883"/>
                  </a:lnTo>
                  <a:lnTo>
                    <a:pt x="19430" y="12501"/>
                  </a:lnTo>
                  <a:lnTo>
                    <a:pt x="17148" y="7784"/>
                  </a:lnTo>
                  <a:lnTo>
                    <a:pt x="14617" y="3762"/>
                  </a:lnTo>
                  <a:lnTo>
                    <a:pt x="11873" y="467"/>
                  </a:lnTo>
                  <a:lnTo>
                    <a:pt x="1133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0" y="0"/>
              <a:ext cx="363163" cy="996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661" y="0"/>
                  </a:moveTo>
                  <a:lnTo>
                    <a:pt x="7650" y="1341"/>
                  </a:lnTo>
                  <a:lnTo>
                    <a:pt x="4856" y="3945"/>
                  </a:lnTo>
                  <a:lnTo>
                    <a:pt x="2215" y="7745"/>
                  </a:lnTo>
                  <a:lnTo>
                    <a:pt x="0" y="12155"/>
                  </a:lnTo>
                  <a:lnTo>
                    <a:pt x="0" y="21600"/>
                  </a:lnTo>
                  <a:lnTo>
                    <a:pt x="197" y="21031"/>
                  </a:lnTo>
                  <a:lnTo>
                    <a:pt x="2623" y="15800"/>
                  </a:lnTo>
                  <a:lnTo>
                    <a:pt x="5252" y="11787"/>
                  </a:lnTo>
                  <a:lnTo>
                    <a:pt x="8054" y="9099"/>
                  </a:lnTo>
                  <a:lnTo>
                    <a:pt x="11120" y="7826"/>
                  </a:lnTo>
                  <a:lnTo>
                    <a:pt x="21600" y="7826"/>
                  </a:lnTo>
                  <a:lnTo>
                    <a:pt x="19398" y="4453"/>
                  </a:lnTo>
                  <a:lnTo>
                    <a:pt x="16569" y="1608"/>
                  </a:lnTo>
                  <a:lnTo>
                    <a:pt x="13645" y="106"/>
                  </a:lnTo>
                  <a:lnTo>
                    <a:pt x="1066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" name="Google Shape;83;p8"/>
          <p:cNvGrpSpPr/>
          <p:nvPr/>
        </p:nvGrpSpPr>
        <p:grpSpPr>
          <a:xfrm>
            <a:off x="-1" y="936544"/>
            <a:ext cx="376757" cy="170817"/>
            <a:chOff x="0" y="0"/>
            <a:chExt cx="376755" cy="170816"/>
          </a:xfrm>
        </p:grpSpPr>
        <p:sp>
          <p:nvSpPr>
            <p:cNvPr id="84" name="Google Shape;84;p8"/>
            <p:cNvSpPr/>
            <p:nvPr/>
          </p:nvSpPr>
          <p:spPr>
            <a:xfrm>
              <a:off x="0" y="0"/>
              <a:ext cx="336889" cy="1708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750" y="0"/>
                  </a:moveTo>
                  <a:lnTo>
                    <a:pt x="9858" y="711"/>
                  </a:lnTo>
                  <a:lnTo>
                    <a:pt x="7083" y="2464"/>
                  </a:lnTo>
                  <a:lnTo>
                    <a:pt x="4530" y="5175"/>
                  </a:lnTo>
                  <a:lnTo>
                    <a:pt x="2249" y="8764"/>
                  </a:lnTo>
                  <a:lnTo>
                    <a:pt x="289" y="13153"/>
                  </a:lnTo>
                  <a:lnTo>
                    <a:pt x="0" y="14085"/>
                  </a:lnTo>
                  <a:lnTo>
                    <a:pt x="0" y="21600"/>
                  </a:lnTo>
                  <a:lnTo>
                    <a:pt x="172" y="21600"/>
                  </a:lnTo>
                  <a:lnTo>
                    <a:pt x="584" y="21134"/>
                  </a:lnTo>
                  <a:lnTo>
                    <a:pt x="790" y="20330"/>
                  </a:lnTo>
                  <a:lnTo>
                    <a:pt x="2550" y="14915"/>
                  </a:lnTo>
                  <a:lnTo>
                    <a:pt x="4788" y="10501"/>
                  </a:lnTo>
                  <a:lnTo>
                    <a:pt x="7420" y="7222"/>
                  </a:lnTo>
                  <a:lnTo>
                    <a:pt x="10361" y="5210"/>
                  </a:lnTo>
                  <a:lnTo>
                    <a:pt x="13460" y="4597"/>
                  </a:lnTo>
                  <a:lnTo>
                    <a:pt x="21600" y="4597"/>
                  </a:lnTo>
                  <a:lnTo>
                    <a:pt x="21193" y="4062"/>
                  </a:lnTo>
                  <a:lnTo>
                    <a:pt x="18479" y="1705"/>
                  </a:lnTo>
                  <a:lnTo>
                    <a:pt x="15644" y="341"/>
                  </a:lnTo>
                  <a:lnTo>
                    <a:pt x="1275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209935" y="36352"/>
              <a:ext cx="166820" cy="543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8" y="0"/>
                  </a:moveTo>
                  <a:lnTo>
                    <a:pt x="0" y="0"/>
                  </a:lnTo>
                  <a:lnTo>
                    <a:pt x="6234" y="2488"/>
                  </a:lnTo>
                  <a:lnTo>
                    <a:pt x="12233" y="9231"/>
                  </a:lnTo>
                  <a:lnTo>
                    <a:pt x="17788" y="20069"/>
                  </a:lnTo>
                  <a:lnTo>
                    <a:pt x="18622" y="21380"/>
                  </a:lnTo>
                  <a:lnTo>
                    <a:pt x="19524" y="21600"/>
                  </a:lnTo>
                  <a:lnTo>
                    <a:pt x="20386" y="20766"/>
                  </a:lnTo>
                  <a:lnTo>
                    <a:pt x="21102" y="18914"/>
                  </a:lnTo>
                  <a:lnTo>
                    <a:pt x="21528" y="16356"/>
                  </a:lnTo>
                  <a:lnTo>
                    <a:pt x="21600" y="13590"/>
                  </a:lnTo>
                  <a:lnTo>
                    <a:pt x="21328" y="10945"/>
                  </a:lnTo>
                  <a:lnTo>
                    <a:pt x="20725" y="8747"/>
                  </a:lnTo>
                  <a:lnTo>
                    <a:pt x="16438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6" name="Google Shape;86;p8"/>
          <p:cNvSpPr/>
          <p:nvPr/>
        </p:nvSpPr>
        <p:spPr>
          <a:xfrm>
            <a:off x="317681" y="2674328"/>
            <a:ext cx="3308193" cy="205631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" name="Google Shape;87;p8"/>
          <p:cNvGrpSpPr/>
          <p:nvPr/>
        </p:nvGrpSpPr>
        <p:grpSpPr>
          <a:xfrm>
            <a:off x="2939001" y="60980"/>
            <a:ext cx="419635" cy="413970"/>
            <a:chOff x="-1" y="0"/>
            <a:chExt cx="419634" cy="413969"/>
          </a:xfrm>
        </p:grpSpPr>
        <p:sp>
          <p:nvSpPr>
            <p:cNvPr id="88" name="Google Shape;88;p8"/>
            <p:cNvSpPr/>
            <p:nvPr/>
          </p:nvSpPr>
          <p:spPr>
            <a:xfrm>
              <a:off x="-1" y="0"/>
              <a:ext cx="419634" cy="41396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8" y="1785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6" y="6339"/>
                  </a:lnTo>
                  <a:lnTo>
                    <a:pt x="5918" y="7000"/>
                  </a:lnTo>
                  <a:lnTo>
                    <a:pt x="5799" y="7579"/>
                  </a:lnTo>
                  <a:lnTo>
                    <a:pt x="5498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1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60" y="12525"/>
                  </a:lnTo>
                  <a:lnTo>
                    <a:pt x="587" y="12610"/>
                  </a:lnTo>
                  <a:lnTo>
                    <a:pt x="5166" y="13822"/>
                  </a:lnTo>
                  <a:lnTo>
                    <a:pt x="7165" y="14310"/>
                  </a:lnTo>
                  <a:lnTo>
                    <a:pt x="7406" y="14575"/>
                  </a:lnTo>
                  <a:lnTo>
                    <a:pt x="7591" y="15108"/>
                  </a:lnTo>
                  <a:lnTo>
                    <a:pt x="8143" y="16679"/>
                  </a:lnTo>
                  <a:lnTo>
                    <a:pt x="8720" y="18292"/>
                  </a:lnTo>
                  <a:lnTo>
                    <a:pt x="9910" y="21600"/>
                  </a:lnTo>
                  <a:lnTo>
                    <a:pt x="10125" y="21277"/>
                  </a:lnTo>
                  <a:lnTo>
                    <a:pt x="10278" y="21056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904" y="15257"/>
                  </a:lnTo>
                  <a:lnTo>
                    <a:pt x="14203" y="15108"/>
                  </a:lnTo>
                  <a:lnTo>
                    <a:pt x="21600" y="14834"/>
                  </a:lnTo>
                  <a:lnTo>
                    <a:pt x="20740" y="13746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6"/>
                  </a:lnTo>
                  <a:lnTo>
                    <a:pt x="17495" y="9810"/>
                  </a:lnTo>
                  <a:lnTo>
                    <a:pt x="17098" y="8853"/>
                  </a:lnTo>
                  <a:lnTo>
                    <a:pt x="17056" y="7817"/>
                  </a:lnTo>
                  <a:lnTo>
                    <a:pt x="17381" y="6649"/>
                  </a:lnTo>
                  <a:lnTo>
                    <a:pt x="17815" y="5432"/>
                  </a:lnTo>
                  <a:lnTo>
                    <a:pt x="18179" y="4152"/>
                  </a:lnTo>
                  <a:lnTo>
                    <a:pt x="11805" y="4152"/>
                  </a:lnTo>
                  <a:lnTo>
                    <a:pt x="11432" y="4046"/>
                  </a:lnTo>
                  <a:lnTo>
                    <a:pt x="11053" y="3811"/>
                  </a:lnTo>
                  <a:lnTo>
                    <a:pt x="10464" y="3374"/>
                  </a:lnTo>
                  <a:lnTo>
                    <a:pt x="9861" y="2957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229340" y="29729"/>
              <a:ext cx="136889" cy="498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3"/>
                  </a:lnTo>
                  <a:lnTo>
                    <a:pt x="19957" y="1282"/>
                  </a:lnTo>
                  <a:lnTo>
                    <a:pt x="10898" y="10993"/>
                  </a:lnTo>
                  <a:lnTo>
                    <a:pt x="6692" y="15581"/>
                  </a:lnTo>
                  <a:lnTo>
                    <a:pt x="2502" y="20313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4" y="10988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" name="Google Shape;90;p8"/>
          <p:cNvGrpSpPr/>
          <p:nvPr/>
        </p:nvGrpSpPr>
        <p:grpSpPr>
          <a:xfrm>
            <a:off x="3621506" y="2047801"/>
            <a:ext cx="702543" cy="347877"/>
            <a:chOff x="0" y="0"/>
            <a:chExt cx="702542" cy="347875"/>
          </a:xfrm>
        </p:grpSpPr>
        <p:sp>
          <p:nvSpPr>
            <p:cNvPr id="91" name="Google Shape;91;p8"/>
            <p:cNvSpPr/>
            <p:nvPr/>
          </p:nvSpPr>
          <p:spPr>
            <a:xfrm>
              <a:off x="0" y="0"/>
              <a:ext cx="542958" cy="3478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283" y="0"/>
                  </a:moveTo>
                  <a:lnTo>
                    <a:pt x="12270" y="385"/>
                  </a:lnTo>
                  <a:lnTo>
                    <a:pt x="10401" y="1130"/>
                  </a:lnTo>
                  <a:lnTo>
                    <a:pt x="8634" y="2219"/>
                  </a:lnTo>
                  <a:lnTo>
                    <a:pt x="6985" y="3625"/>
                  </a:lnTo>
                  <a:lnTo>
                    <a:pt x="5468" y="5324"/>
                  </a:lnTo>
                  <a:lnTo>
                    <a:pt x="4099" y="7293"/>
                  </a:lnTo>
                  <a:lnTo>
                    <a:pt x="2893" y="9505"/>
                  </a:lnTo>
                  <a:lnTo>
                    <a:pt x="1865" y="11936"/>
                  </a:lnTo>
                  <a:lnTo>
                    <a:pt x="1030" y="14563"/>
                  </a:lnTo>
                  <a:lnTo>
                    <a:pt x="403" y="17360"/>
                  </a:lnTo>
                  <a:lnTo>
                    <a:pt x="0" y="20303"/>
                  </a:lnTo>
                  <a:lnTo>
                    <a:pt x="15" y="20751"/>
                  </a:lnTo>
                  <a:lnTo>
                    <a:pt x="682" y="21600"/>
                  </a:lnTo>
                  <a:lnTo>
                    <a:pt x="1070" y="21600"/>
                  </a:lnTo>
                  <a:lnTo>
                    <a:pt x="1380" y="21197"/>
                  </a:lnTo>
                  <a:lnTo>
                    <a:pt x="1433" y="20636"/>
                  </a:lnTo>
                  <a:lnTo>
                    <a:pt x="1851" y="17684"/>
                  </a:lnTo>
                  <a:lnTo>
                    <a:pt x="2518" y="14898"/>
                  </a:lnTo>
                  <a:lnTo>
                    <a:pt x="3413" y="12309"/>
                  </a:lnTo>
                  <a:lnTo>
                    <a:pt x="4518" y="9946"/>
                  </a:lnTo>
                  <a:lnTo>
                    <a:pt x="5815" y="7841"/>
                  </a:lnTo>
                  <a:lnTo>
                    <a:pt x="7284" y="6025"/>
                  </a:lnTo>
                  <a:lnTo>
                    <a:pt x="8907" y="4526"/>
                  </a:lnTo>
                  <a:lnTo>
                    <a:pt x="10665" y="3377"/>
                  </a:lnTo>
                  <a:lnTo>
                    <a:pt x="12539" y="2607"/>
                  </a:lnTo>
                  <a:lnTo>
                    <a:pt x="14590" y="2242"/>
                  </a:lnTo>
                  <a:lnTo>
                    <a:pt x="21600" y="2242"/>
                  </a:lnTo>
                  <a:lnTo>
                    <a:pt x="20127" y="1275"/>
                  </a:lnTo>
                  <a:lnTo>
                    <a:pt x="18234" y="460"/>
                  </a:lnTo>
                  <a:lnTo>
                    <a:pt x="16279" y="30"/>
                  </a:lnTo>
                  <a:lnTo>
                    <a:pt x="142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366740" y="36106"/>
              <a:ext cx="335802" cy="1625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5" y="0"/>
                  </a:moveTo>
                  <a:lnTo>
                    <a:pt x="0" y="0"/>
                  </a:lnTo>
                  <a:lnTo>
                    <a:pt x="3277" y="232"/>
                  </a:lnTo>
                  <a:lnTo>
                    <a:pt x="6468" y="1434"/>
                  </a:lnTo>
                  <a:lnTo>
                    <a:pt x="9525" y="3566"/>
                  </a:lnTo>
                  <a:lnTo>
                    <a:pt x="12402" y="6587"/>
                  </a:lnTo>
                  <a:lnTo>
                    <a:pt x="15050" y="10454"/>
                  </a:lnTo>
                  <a:lnTo>
                    <a:pt x="17423" y="15128"/>
                  </a:lnTo>
                  <a:lnTo>
                    <a:pt x="19473" y="20566"/>
                  </a:lnTo>
                  <a:lnTo>
                    <a:pt x="19803" y="21244"/>
                  </a:lnTo>
                  <a:lnTo>
                    <a:pt x="20219" y="21595"/>
                  </a:lnTo>
                  <a:lnTo>
                    <a:pt x="20668" y="21600"/>
                  </a:lnTo>
                  <a:lnTo>
                    <a:pt x="21097" y="21237"/>
                  </a:lnTo>
                  <a:lnTo>
                    <a:pt x="21427" y="20557"/>
                  </a:lnTo>
                  <a:lnTo>
                    <a:pt x="21598" y="19700"/>
                  </a:lnTo>
                  <a:lnTo>
                    <a:pt x="21600" y="18772"/>
                  </a:lnTo>
                  <a:lnTo>
                    <a:pt x="21423" y="17883"/>
                  </a:lnTo>
                  <a:lnTo>
                    <a:pt x="19429" y="12502"/>
                  </a:lnTo>
                  <a:lnTo>
                    <a:pt x="17148" y="7784"/>
                  </a:lnTo>
                  <a:lnTo>
                    <a:pt x="14617" y="3762"/>
                  </a:lnTo>
                  <a:lnTo>
                    <a:pt x="11873" y="467"/>
                  </a:lnTo>
                  <a:lnTo>
                    <a:pt x="1133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" name="Google Shape;93;p8"/>
          <p:cNvGrpSpPr/>
          <p:nvPr/>
        </p:nvGrpSpPr>
        <p:grpSpPr>
          <a:xfrm>
            <a:off x="3779153" y="2221085"/>
            <a:ext cx="398895" cy="170806"/>
            <a:chOff x="0" y="0"/>
            <a:chExt cx="398894" cy="170804"/>
          </a:xfrm>
        </p:grpSpPr>
        <p:sp>
          <p:nvSpPr>
            <p:cNvPr id="94" name="Google Shape;94;p8"/>
            <p:cNvSpPr/>
            <p:nvPr/>
          </p:nvSpPr>
          <p:spPr>
            <a:xfrm>
              <a:off x="0" y="0"/>
              <a:ext cx="359010" cy="1708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6" y="0"/>
                  </a:moveTo>
                  <a:lnTo>
                    <a:pt x="10583" y="711"/>
                  </a:lnTo>
                  <a:lnTo>
                    <a:pt x="7979" y="2464"/>
                  </a:lnTo>
                  <a:lnTo>
                    <a:pt x="5584" y="5173"/>
                  </a:lnTo>
                  <a:lnTo>
                    <a:pt x="3443" y="8762"/>
                  </a:lnTo>
                  <a:lnTo>
                    <a:pt x="1604" y="13152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4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725" y="14913"/>
                  </a:lnTo>
                  <a:lnTo>
                    <a:pt x="5826" y="10500"/>
                  </a:lnTo>
                  <a:lnTo>
                    <a:pt x="8295" y="7221"/>
                  </a:lnTo>
                  <a:lnTo>
                    <a:pt x="11055" y="5210"/>
                  </a:lnTo>
                  <a:lnTo>
                    <a:pt x="13962" y="4596"/>
                  </a:lnTo>
                  <a:lnTo>
                    <a:pt x="21600" y="4596"/>
                  </a:lnTo>
                  <a:lnTo>
                    <a:pt x="21218" y="4062"/>
                  </a:lnTo>
                  <a:lnTo>
                    <a:pt x="18672" y="1705"/>
                  </a:lnTo>
                  <a:lnTo>
                    <a:pt x="16011" y="341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232057" y="36339"/>
              <a:ext cx="166837" cy="543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6" y="0"/>
                  </a:moveTo>
                  <a:lnTo>
                    <a:pt x="0" y="0"/>
                  </a:lnTo>
                  <a:lnTo>
                    <a:pt x="6233" y="2486"/>
                  </a:lnTo>
                  <a:lnTo>
                    <a:pt x="12234" y="9231"/>
                  </a:lnTo>
                  <a:lnTo>
                    <a:pt x="17790" y="20075"/>
                  </a:lnTo>
                  <a:lnTo>
                    <a:pt x="18625" y="21383"/>
                  </a:lnTo>
                  <a:lnTo>
                    <a:pt x="19526" y="21600"/>
                  </a:lnTo>
                  <a:lnTo>
                    <a:pt x="20388" y="20765"/>
                  </a:lnTo>
                  <a:lnTo>
                    <a:pt x="21103" y="18915"/>
                  </a:lnTo>
                  <a:lnTo>
                    <a:pt x="21529" y="16357"/>
                  </a:lnTo>
                  <a:lnTo>
                    <a:pt x="21600" y="13592"/>
                  </a:lnTo>
                  <a:lnTo>
                    <a:pt x="21328" y="10946"/>
                  </a:lnTo>
                  <a:lnTo>
                    <a:pt x="20725" y="8748"/>
                  </a:lnTo>
                  <a:lnTo>
                    <a:pt x="1643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" name="Google Shape;96;p8"/>
          <p:cNvGrpSpPr/>
          <p:nvPr/>
        </p:nvGrpSpPr>
        <p:grpSpPr>
          <a:xfrm>
            <a:off x="3775447" y="2886199"/>
            <a:ext cx="796554" cy="1283968"/>
            <a:chOff x="0" y="0"/>
            <a:chExt cx="796553" cy="1283966"/>
          </a:xfrm>
        </p:grpSpPr>
        <p:sp>
          <p:nvSpPr>
            <p:cNvPr id="97" name="Google Shape;97;p8"/>
            <p:cNvSpPr/>
            <p:nvPr/>
          </p:nvSpPr>
          <p:spPr>
            <a:xfrm>
              <a:off x="470242" y="1232949"/>
              <a:ext cx="95747" cy="5101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872" y="0"/>
                  </a:moveTo>
                  <a:lnTo>
                    <a:pt x="10005" y="6461"/>
                  </a:lnTo>
                  <a:lnTo>
                    <a:pt x="777" y="12475"/>
                  </a:lnTo>
                  <a:lnTo>
                    <a:pt x="0" y="15389"/>
                  </a:lnTo>
                  <a:lnTo>
                    <a:pt x="862" y="20240"/>
                  </a:lnTo>
                  <a:lnTo>
                    <a:pt x="1928" y="21600"/>
                  </a:lnTo>
                  <a:lnTo>
                    <a:pt x="3364" y="21600"/>
                  </a:lnTo>
                  <a:lnTo>
                    <a:pt x="11897" y="16110"/>
                  </a:lnTo>
                  <a:lnTo>
                    <a:pt x="20924" y="9539"/>
                  </a:lnTo>
                  <a:lnTo>
                    <a:pt x="21600" y="6544"/>
                  </a:lnTo>
                  <a:lnTo>
                    <a:pt x="20465" y="1274"/>
                  </a:lnTo>
                  <a:lnTo>
                    <a:pt x="1887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604812" y="1168153"/>
              <a:ext cx="91555" cy="6101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184" y="0"/>
                  </a:moveTo>
                  <a:lnTo>
                    <a:pt x="9615" y="7504"/>
                  </a:lnTo>
                  <a:lnTo>
                    <a:pt x="587" y="14496"/>
                  </a:lnTo>
                  <a:lnTo>
                    <a:pt x="0" y="17072"/>
                  </a:lnTo>
                  <a:lnTo>
                    <a:pt x="1201" y="20723"/>
                  </a:lnTo>
                  <a:lnTo>
                    <a:pt x="2217" y="21600"/>
                  </a:lnTo>
                  <a:lnTo>
                    <a:pt x="3700" y="21600"/>
                  </a:lnTo>
                  <a:lnTo>
                    <a:pt x="12376" y="15035"/>
                  </a:lnTo>
                  <a:lnTo>
                    <a:pt x="21172" y="7343"/>
                  </a:lnTo>
                  <a:lnTo>
                    <a:pt x="21600" y="4699"/>
                  </a:lnTo>
                  <a:lnTo>
                    <a:pt x="19949" y="639"/>
                  </a:lnTo>
                  <a:lnTo>
                    <a:pt x="181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728878" y="1079888"/>
              <a:ext cx="67675" cy="732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14" y="0"/>
                  </a:moveTo>
                  <a:lnTo>
                    <a:pt x="10950" y="8444"/>
                  </a:lnTo>
                  <a:lnTo>
                    <a:pt x="320" y="16376"/>
                  </a:lnTo>
                  <a:lnTo>
                    <a:pt x="0" y="18621"/>
                  </a:lnTo>
                  <a:lnTo>
                    <a:pt x="2063" y="21117"/>
                  </a:lnTo>
                  <a:lnTo>
                    <a:pt x="3214" y="21600"/>
                  </a:lnTo>
                  <a:lnTo>
                    <a:pt x="5205" y="21600"/>
                  </a:lnTo>
                  <a:lnTo>
                    <a:pt x="16039" y="13848"/>
                  </a:lnTo>
                  <a:lnTo>
                    <a:pt x="21600" y="9175"/>
                  </a:lnTo>
                  <a:lnTo>
                    <a:pt x="21600" y="6"/>
                  </a:lnTo>
                  <a:lnTo>
                    <a:pt x="2071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390880" y="709290"/>
              <a:ext cx="98769" cy="286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0" y="0"/>
                  </a:moveTo>
                  <a:lnTo>
                    <a:pt x="536" y="3340"/>
                  </a:lnTo>
                  <a:lnTo>
                    <a:pt x="0" y="13264"/>
                  </a:lnTo>
                  <a:lnTo>
                    <a:pt x="955" y="18039"/>
                  </a:lnTo>
                  <a:lnTo>
                    <a:pt x="10688" y="21600"/>
                  </a:lnTo>
                  <a:lnTo>
                    <a:pt x="12829" y="21421"/>
                  </a:lnTo>
                  <a:lnTo>
                    <a:pt x="21600" y="12987"/>
                  </a:lnTo>
                  <a:lnTo>
                    <a:pt x="21052" y="3292"/>
                  </a:lnTo>
                  <a:lnTo>
                    <a:pt x="10820" y="3292"/>
                  </a:lnTo>
                  <a:lnTo>
                    <a:pt x="7091" y="2729"/>
                  </a:lnTo>
                  <a:lnTo>
                    <a:pt x="3364" y="966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440356" y="705003"/>
              <a:ext cx="46787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12" y="0"/>
                  </a:moveTo>
                  <a:lnTo>
                    <a:pt x="15592" y="6071"/>
                  </a:lnTo>
                  <a:lnTo>
                    <a:pt x="7835" y="17599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573" y="20171"/>
                  </a:lnTo>
                  <a:lnTo>
                    <a:pt x="1861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266738" y="637789"/>
              <a:ext cx="82830" cy="724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063" y="0"/>
                  </a:moveTo>
                  <a:lnTo>
                    <a:pt x="275" y="2415"/>
                  </a:lnTo>
                  <a:lnTo>
                    <a:pt x="0" y="4682"/>
                  </a:lnTo>
                  <a:lnTo>
                    <a:pt x="1056" y="6275"/>
                  </a:lnTo>
                  <a:lnTo>
                    <a:pt x="7978" y="14617"/>
                  </a:lnTo>
                  <a:lnTo>
                    <a:pt x="16496" y="21176"/>
                  </a:lnTo>
                  <a:lnTo>
                    <a:pt x="17480" y="21600"/>
                  </a:lnTo>
                  <a:lnTo>
                    <a:pt x="19113" y="21600"/>
                  </a:lnTo>
                  <a:lnTo>
                    <a:pt x="20209" y="20904"/>
                  </a:lnTo>
                  <a:lnTo>
                    <a:pt x="21600" y="17914"/>
                  </a:lnTo>
                  <a:lnTo>
                    <a:pt x="21014" y="15722"/>
                  </a:lnTo>
                  <a:lnTo>
                    <a:pt x="19470" y="14787"/>
                  </a:lnTo>
                  <a:lnTo>
                    <a:pt x="15609" y="12142"/>
                  </a:lnTo>
                  <a:lnTo>
                    <a:pt x="12087" y="9105"/>
                  </a:lnTo>
                  <a:lnTo>
                    <a:pt x="8915" y="5690"/>
                  </a:lnTo>
                  <a:lnTo>
                    <a:pt x="6107" y="1908"/>
                  </a:lnTo>
                  <a:lnTo>
                    <a:pt x="5047" y="314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530301" y="639262"/>
              <a:ext cx="85408" cy="6934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331" y="0"/>
                  </a:moveTo>
                  <a:lnTo>
                    <a:pt x="9116" y="8702"/>
                  </a:lnTo>
                  <a:lnTo>
                    <a:pt x="507" y="15575"/>
                  </a:lnTo>
                  <a:lnTo>
                    <a:pt x="0" y="17889"/>
                  </a:lnTo>
                  <a:lnTo>
                    <a:pt x="1413" y="20920"/>
                  </a:lnTo>
                  <a:lnTo>
                    <a:pt x="2447" y="21600"/>
                  </a:lnTo>
                  <a:lnTo>
                    <a:pt x="4031" y="21600"/>
                  </a:lnTo>
                  <a:lnTo>
                    <a:pt x="12776" y="14779"/>
                  </a:lnTo>
                  <a:lnTo>
                    <a:pt x="20306" y="6939"/>
                  </a:lnTo>
                  <a:lnTo>
                    <a:pt x="21600" y="3113"/>
                  </a:lnTo>
                  <a:lnTo>
                    <a:pt x="19271" y="71"/>
                  </a:lnTo>
                  <a:lnTo>
                    <a:pt x="1733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637057" y="523222"/>
              <a:ext cx="67374" cy="8725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05" y="0"/>
                  </a:moveTo>
                  <a:lnTo>
                    <a:pt x="14747" y="553"/>
                  </a:lnTo>
                  <a:lnTo>
                    <a:pt x="13726" y="2012"/>
                  </a:lnTo>
                  <a:lnTo>
                    <a:pt x="12055" y="4311"/>
                  </a:lnTo>
                  <a:lnTo>
                    <a:pt x="9397" y="7714"/>
                  </a:lnTo>
                  <a:lnTo>
                    <a:pt x="5797" y="11958"/>
                  </a:lnTo>
                  <a:lnTo>
                    <a:pt x="1303" y="16777"/>
                  </a:lnTo>
                  <a:lnTo>
                    <a:pt x="0" y="18101"/>
                  </a:lnTo>
                  <a:lnTo>
                    <a:pt x="342" y="19984"/>
                  </a:lnTo>
                  <a:lnTo>
                    <a:pt x="2757" y="21399"/>
                  </a:lnTo>
                  <a:lnTo>
                    <a:pt x="3583" y="21600"/>
                  </a:lnTo>
                  <a:lnTo>
                    <a:pt x="5578" y="21600"/>
                  </a:lnTo>
                  <a:lnTo>
                    <a:pt x="15776" y="11189"/>
                  </a:lnTo>
                  <a:lnTo>
                    <a:pt x="21600" y="3408"/>
                  </a:lnTo>
                  <a:lnTo>
                    <a:pt x="20892" y="1585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231838" y="500921"/>
              <a:ext cx="31548" cy="971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870" y="0"/>
                  </a:moveTo>
                  <a:lnTo>
                    <a:pt x="887" y="1118"/>
                  </a:lnTo>
                  <a:lnTo>
                    <a:pt x="183" y="4142"/>
                  </a:lnTo>
                  <a:lnTo>
                    <a:pt x="0" y="5675"/>
                  </a:lnTo>
                  <a:lnTo>
                    <a:pt x="0" y="7194"/>
                  </a:lnTo>
                  <a:lnTo>
                    <a:pt x="2466" y="16568"/>
                  </a:lnTo>
                  <a:lnTo>
                    <a:pt x="8687" y="21600"/>
                  </a:lnTo>
                  <a:lnTo>
                    <a:pt x="13087" y="21600"/>
                  </a:lnTo>
                  <a:lnTo>
                    <a:pt x="13739" y="21575"/>
                  </a:lnTo>
                  <a:lnTo>
                    <a:pt x="18861" y="21176"/>
                  </a:lnTo>
                  <a:lnTo>
                    <a:pt x="21600" y="19717"/>
                  </a:lnTo>
                  <a:lnTo>
                    <a:pt x="20522" y="18268"/>
                  </a:lnTo>
                  <a:lnTo>
                    <a:pt x="18828" y="15615"/>
                  </a:lnTo>
                  <a:lnTo>
                    <a:pt x="17612" y="12878"/>
                  </a:lnTo>
                  <a:lnTo>
                    <a:pt x="16876" y="10067"/>
                  </a:lnTo>
                  <a:lnTo>
                    <a:pt x="16626" y="7194"/>
                  </a:lnTo>
                  <a:lnTo>
                    <a:pt x="16643" y="5675"/>
                  </a:lnTo>
                  <a:lnTo>
                    <a:pt x="16800" y="4413"/>
                  </a:lnTo>
                  <a:lnTo>
                    <a:pt x="17469" y="1525"/>
                  </a:lnTo>
                  <a:lnTo>
                    <a:pt x="14035" y="229"/>
                  </a:lnTo>
                  <a:lnTo>
                    <a:pt x="487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692111" y="380804"/>
              <a:ext cx="27687" cy="97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240" y="0"/>
                  </a:moveTo>
                  <a:lnTo>
                    <a:pt x="10969" y="62"/>
                  </a:lnTo>
                  <a:lnTo>
                    <a:pt x="5747" y="155"/>
                  </a:lnTo>
                  <a:lnTo>
                    <a:pt x="1774" y="1433"/>
                  </a:lnTo>
                  <a:lnTo>
                    <a:pt x="2468" y="4612"/>
                  </a:lnTo>
                  <a:lnTo>
                    <a:pt x="2644" y="6233"/>
                  </a:lnTo>
                  <a:lnTo>
                    <a:pt x="1481" y="15938"/>
                  </a:lnTo>
                  <a:lnTo>
                    <a:pt x="0" y="20088"/>
                  </a:lnTo>
                  <a:lnTo>
                    <a:pt x="3756" y="21422"/>
                  </a:lnTo>
                  <a:lnTo>
                    <a:pt x="9304" y="21594"/>
                  </a:lnTo>
                  <a:lnTo>
                    <a:pt x="9998" y="21600"/>
                  </a:lnTo>
                  <a:lnTo>
                    <a:pt x="14773" y="21600"/>
                  </a:lnTo>
                  <a:lnTo>
                    <a:pt x="21463" y="10826"/>
                  </a:lnTo>
                  <a:lnTo>
                    <a:pt x="21600" y="8106"/>
                  </a:lnTo>
                  <a:lnTo>
                    <a:pt x="21600" y="6233"/>
                  </a:lnTo>
                  <a:lnTo>
                    <a:pt x="21402" y="4392"/>
                  </a:lnTo>
                  <a:lnTo>
                    <a:pt x="20699" y="1103"/>
                  </a:lnTo>
                  <a:lnTo>
                    <a:pt x="1624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245719" y="362554"/>
              <a:ext cx="58053" cy="919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643" y="0"/>
                  </a:moveTo>
                  <a:lnTo>
                    <a:pt x="5961" y="9622"/>
                  </a:lnTo>
                  <a:lnTo>
                    <a:pt x="0" y="19339"/>
                  </a:lnTo>
                  <a:lnTo>
                    <a:pt x="1281" y="20956"/>
                  </a:lnTo>
                  <a:lnTo>
                    <a:pt x="4121" y="21552"/>
                  </a:lnTo>
                  <a:lnTo>
                    <a:pt x="4603" y="21600"/>
                  </a:lnTo>
                  <a:lnTo>
                    <a:pt x="6970" y="21600"/>
                  </a:lnTo>
                  <a:lnTo>
                    <a:pt x="8728" y="20845"/>
                  </a:lnTo>
                  <a:lnTo>
                    <a:pt x="9361" y="19649"/>
                  </a:lnTo>
                  <a:lnTo>
                    <a:pt x="11591" y="15796"/>
                  </a:lnTo>
                  <a:lnTo>
                    <a:pt x="14163" y="12016"/>
                  </a:lnTo>
                  <a:lnTo>
                    <a:pt x="17071" y="8322"/>
                  </a:lnTo>
                  <a:lnTo>
                    <a:pt x="20305" y="4728"/>
                  </a:lnTo>
                  <a:lnTo>
                    <a:pt x="21600" y="3379"/>
                  </a:lnTo>
                  <a:lnTo>
                    <a:pt x="20915" y="1629"/>
                  </a:lnTo>
                  <a:lnTo>
                    <a:pt x="1664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723696" y="305150"/>
              <a:ext cx="72857" cy="7437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677" y="0"/>
                  </a:moveTo>
                  <a:lnTo>
                    <a:pt x="2421" y="292"/>
                  </a:lnTo>
                  <a:lnTo>
                    <a:pt x="0" y="3386"/>
                  </a:lnTo>
                  <a:lnTo>
                    <a:pt x="298" y="5595"/>
                  </a:lnTo>
                  <a:lnTo>
                    <a:pt x="1875" y="6783"/>
                  </a:lnTo>
                  <a:lnTo>
                    <a:pt x="5853" y="9889"/>
                  </a:lnTo>
                  <a:lnTo>
                    <a:pt x="9803" y="13224"/>
                  </a:lnTo>
                  <a:lnTo>
                    <a:pt x="13712" y="16775"/>
                  </a:lnTo>
                  <a:lnTo>
                    <a:pt x="17565" y="20530"/>
                  </a:lnTo>
                  <a:lnTo>
                    <a:pt x="18265" y="21238"/>
                  </a:lnTo>
                  <a:lnTo>
                    <a:pt x="19207" y="21600"/>
                  </a:lnTo>
                  <a:lnTo>
                    <a:pt x="21048" y="21600"/>
                  </a:lnTo>
                  <a:lnTo>
                    <a:pt x="21600" y="21398"/>
                  </a:lnTo>
                  <a:lnTo>
                    <a:pt x="21600" y="14519"/>
                  </a:lnTo>
                  <a:lnTo>
                    <a:pt x="18685" y="11678"/>
                  </a:lnTo>
                  <a:lnTo>
                    <a:pt x="14585" y="7953"/>
                  </a:lnTo>
                  <a:lnTo>
                    <a:pt x="10438" y="4450"/>
                  </a:lnTo>
                  <a:lnTo>
                    <a:pt x="6258" y="1180"/>
                  </a:lnTo>
                  <a:lnTo>
                    <a:pt x="467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594398" y="241320"/>
              <a:ext cx="114186" cy="924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55" y="0"/>
                  </a:moveTo>
                  <a:lnTo>
                    <a:pt x="603" y="925"/>
                  </a:lnTo>
                  <a:lnTo>
                    <a:pt x="0" y="3968"/>
                  </a:lnTo>
                  <a:lnTo>
                    <a:pt x="752" y="5505"/>
                  </a:lnTo>
                  <a:lnTo>
                    <a:pt x="1984" y="5878"/>
                  </a:lnTo>
                  <a:lnTo>
                    <a:pt x="5121" y="6951"/>
                  </a:lnTo>
                  <a:lnTo>
                    <a:pt x="8241" y="8262"/>
                  </a:lnTo>
                  <a:lnTo>
                    <a:pt x="11333" y="9805"/>
                  </a:lnTo>
                  <a:lnTo>
                    <a:pt x="14388" y="11576"/>
                  </a:lnTo>
                  <a:lnTo>
                    <a:pt x="14554" y="11668"/>
                  </a:lnTo>
                  <a:lnTo>
                    <a:pt x="17117" y="20781"/>
                  </a:lnTo>
                  <a:lnTo>
                    <a:pt x="18040" y="21600"/>
                  </a:lnTo>
                  <a:lnTo>
                    <a:pt x="19248" y="21600"/>
                  </a:lnTo>
                  <a:lnTo>
                    <a:pt x="19457" y="21568"/>
                  </a:lnTo>
                  <a:lnTo>
                    <a:pt x="20886" y="21072"/>
                  </a:lnTo>
                  <a:lnTo>
                    <a:pt x="21600" y="19506"/>
                  </a:lnTo>
                  <a:lnTo>
                    <a:pt x="21256" y="17997"/>
                  </a:lnTo>
                  <a:lnTo>
                    <a:pt x="20184" y="13768"/>
                  </a:lnTo>
                  <a:lnTo>
                    <a:pt x="18917" y="9639"/>
                  </a:lnTo>
                  <a:lnTo>
                    <a:pt x="17459" y="5622"/>
                  </a:lnTo>
                  <a:lnTo>
                    <a:pt x="16680" y="3778"/>
                  </a:lnTo>
                  <a:lnTo>
                    <a:pt x="11577" y="3778"/>
                  </a:lnTo>
                  <a:lnTo>
                    <a:pt x="9469" y="2775"/>
                  </a:lnTo>
                  <a:lnTo>
                    <a:pt x="7348" y="1872"/>
                  </a:lnTo>
                  <a:lnTo>
                    <a:pt x="5218" y="1070"/>
                  </a:lnTo>
                  <a:lnTo>
                    <a:pt x="3060" y="365"/>
                  </a:lnTo>
                  <a:lnTo>
                    <a:pt x="185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654367" y="240787"/>
              <a:ext cx="28207" cy="167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10" y="0"/>
                  </a:moveTo>
                  <a:lnTo>
                    <a:pt x="1731" y="7780"/>
                  </a:lnTo>
                  <a:lnTo>
                    <a:pt x="0" y="14936"/>
                  </a:lnTo>
                  <a:lnTo>
                    <a:pt x="943" y="21600"/>
                  </a:lnTo>
                  <a:lnTo>
                    <a:pt x="21600" y="21600"/>
                  </a:lnTo>
                  <a:lnTo>
                    <a:pt x="18100" y="10275"/>
                  </a:lnTo>
                  <a:lnTo>
                    <a:pt x="15590" y="2708"/>
                  </a:lnTo>
                  <a:lnTo>
                    <a:pt x="991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320992" y="265006"/>
              <a:ext cx="87720" cy="65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94" y="0"/>
                  </a:moveTo>
                  <a:lnTo>
                    <a:pt x="7706" y="7703"/>
                  </a:lnTo>
                  <a:lnTo>
                    <a:pt x="0" y="16404"/>
                  </a:lnTo>
                  <a:lnTo>
                    <a:pt x="16" y="18923"/>
                  </a:lnTo>
                  <a:lnTo>
                    <a:pt x="1776" y="21217"/>
                  </a:lnTo>
                  <a:lnTo>
                    <a:pt x="2533" y="21600"/>
                  </a:lnTo>
                  <a:lnTo>
                    <a:pt x="4065" y="21600"/>
                  </a:lnTo>
                  <a:lnTo>
                    <a:pt x="4838" y="21201"/>
                  </a:lnTo>
                  <a:lnTo>
                    <a:pt x="6311" y="19210"/>
                  </a:lnTo>
                  <a:lnTo>
                    <a:pt x="7215" y="18042"/>
                  </a:lnTo>
                  <a:lnTo>
                    <a:pt x="19473" y="8127"/>
                  </a:lnTo>
                  <a:lnTo>
                    <a:pt x="20962" y="7187"/>
                  </a:lnTo>
                  <a:lnTo>
                    <a:pt x="21600" y="4814"/>
                  </a:lnTo>
                  <a:lnTo>
                    <a:pt x="20180" y="848"/>
                  </a:lnTo>
                  <a:lnTo>
                    <a:pt x="1839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450100" y="233853"/>
              <a:ext cx="97702" cy="329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393" y="0"/>
                  </a:moveTo>
                  <a:lnTo>
                    <a:pt x="18910" y="0"/>
                  </a:lnTo>
                  <a:lnTo>
                    <a:pt x="14778" y="380"/>
                  </a:lnTo>
                  <a:lnTo>
                    <a:pt x="2333" y="5875"/>
                  </a:lnTo>
                  <a:lnTo>
                    <a:pt x="0" y="11192"/>
                  </a:lnTo>
                  <a:lnTo>
                    <a:pt x="635" y="19133"/>
                  </a:lnTo>
                  <a:lnTo>
                    <a:pt x="1738" y="21600"/>
                  </a:lnTo>
                  <a:lnTo>
                    <a:pt x="3156" y="21600"/>
                  </a:lnTo>
                  <a:lnTo>
                    <a:pt x="3367" y="21525"/>
                  </a:lnTo>
                  <a:lnTo>
                    <a:pt x="3574" y="21383"/>
                  </a:lnTo>
                  <a:lnTo>
                    <a:pt x="7411" y="19019"/>
                  </a:lnTo>
                  <a:lnTo>
                    <a:pt x="11256" y="17318"/>
                  </a:lnTo>
                  <a:lnTo>
                    <a:pt x="15095" y="16287"/>
                  </a:lnTo>
                  <a:lnTo>
                    <a:pt x="18916" y="15933"/>
                  </a:lnTo>
                  <a:lnTo>
                    <a:pt x="20398" y="15925"/>
                  </a:lnTo>
                  <a:lnTo>
                    <a:pt x="21600" y="12358"/>
                  </a:lnTo>
                  <a:lnTo>
                    <a:pt x="21594" y="3558"/>
                  </a:lnTo>
                  <a:lnTo>
                    <a:pt x="2039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557009" y="133650"/>
              <a:ext cx="81306" cy="744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140" y="0"/>
                  </a:moveTo>
                  <a:lnTo>
                    <a:pt x="2126" y="328"/>
                  </a:lnTo>
                  <a:lnTo>
                    <a:pt x="1059" y="1887"/>
                  </a:lnTo>
                  <a:lnTo>
                    <a:pt x="0" y="3449"/>
                  </a:lnTo>
                  <a:lnTo>
                    <a:pt x="294" y="5657"/>
                  </a:lnTo>
                  <a:lnTo>
                    <a:pt x="1724" y="6818"/>
                  </a:lnTo>
                  <a:lnTo>
                    <a:pt x="5520" y="10043"/>
                  </a:lnTo>
                  <a:lnTo>
                    <a:pt x="9110" y="13399"/>
                  </a:lnTo>
                  <a:lnTo>
                    <a:pt x="12483" y="16872"/>
                  </a:lnTo>
                  <a:lnTo>
                    <a:pt x="15628" y="20450"/>
                  </a:lnTo>
                  <a:lnTo>
                    <a:pt x="16266" y="21213"/>
                  </a:lnTo>
                  <a:lnTo>
                    <a:pt x="17136" y="21600"/>
                  </a:lnTo>
                  <a:lnTo>
                    <a:pt x="18790" y="21600"/>
                  </a:lnTo>
                  <a:lnTo>
                    <a:pt x="19569" y="21294"/>
                  </a:lnTo>
                  <a:lnTo>
                    <a:pt x="21502" y="19367"/>
                  </a:lnTo>
                  <a:lnTo>
                    <a:pt x="21600" y="17137"/>
                  </a:lnTo>
                  <a:lnTo>
                    <a:pt x="20399" y="15700"/>
                  </a:lnTo>
                  <a:lnTo>
                    <a:pt x="17037" y="11878"/>
                  </a:lnTo>
                  <a:lnTo>
                    <a:pt x="13437" y="8171"/>
                  </a:lnTo>
                  <a:lnTo>
                    <a:pt x="9612" y="4593"/>
                  </a:lnTo>
                  <a:lnTo>
                    <a:pt x="5574" y="11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428980" y="64816"/>
              <a:ext cx="93956" cy="56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730" y="0"/>
                  </a:moveTo>
                  <a:lnTo>
                    <a:pt x="1115" y="1199"/>
                  </a:lnTo>
                  <a:lnTo>
                    <a:pt x="0" y="6019"/>
                  </a:lnTo>
                  <a:lnTo>
                    <a:pt x="709" y="8730"/>
                  </a:lnTo>
                  <a:lnTo>
                    <a:pt x="2146" y="9665"/>
                  </a:lnTo>
                  <a:lnTo>
                    <a:pt x="6077" y="12328"/>
                  </a:lnTo>
                  <a:lnTo>
                    <a:pt x="9888" y="15120"/>
                  </a:lnTo>
                  <a:lnTo>
                    <a:pt x="13568" y="18031"/>
                  </a:lnTo>
                  <a:lnTo>
                    <a:pt x="17101" y="21052"/>
                  </a:lnTo>
                  <a:lnTo>
                    <a:pt x="17518" y="21424"/>
                  </a:lnTo>
                  <a:lnTo>
                    <a:pt x="17965" y="21600"/>
                  </a:lnTo>
                  <a:lnTo>
                    <a:pt x="19407" y="21600"/>
                  </a:lnTo>
                  <a:lnTo>
                    <a:pt x="20376" y="20695"/>
                  </a:lnTo>
                  <a:lnTo>
                    <a:pt x="21600" y="16829"/>
                  </a:lnTo>
                  <a:lnTo>
                    <a:pt x="21080" y="13996"/>
                  </a:lnTo>
                  <a:lnTo>
                    <a:pt x="12212" y="6609"/>
                  </a:lnTo>
                  <a:lnTo>
                    <a:pt x="4169" y="944"/>
                  </a:lnTo>
                  <a:lnTo>
                    <a:pt x="273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289509" y="24925"/>
              <a:ext cx="97562" cy="4268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" y="0"/>
                  </a:moveTo>
                  <a:lnTo>
                    <a:pt x="599" y="2108"/>
                  </a:lnTo>
                  <a:lnTo>
                    <a:pt x="0" y="8759"/>
                  </a:lnTo>
                  <a:lnTo>
                    <a:pt x="933" y="12011"/>
                  </a:lnTo>
                  <a:lnTo>
                    <a:pt x="6371" y="14668"/>
                  </a:lnTo>
                  <a:lnTo>
                    <a:pt x="10288" y="16772"/>
                  </a:lnTo>
                  <a:lnTo>
                    <a:pt x="14125" y="19004"/>
                  </a:lnTo>
                  <a:lnTo>
                    <a:pt x="17869" y="21356"/>
                  </a:lnTo>
                  <a:lnTo>
                    <a:pt x="18116" y="21523"/>
                  </a:lnTo>
                  <a:lnTo>
                    <a:pt x="18361" y="21600"/>
                  </a:lnTo>
                  <a:lnTo>
                    <a:pt x="19778" y="21600"/>
                  </a:lnTo>
                  <a:lnTo>
                    <a:pt x="20855" y="19839"/>
                  </a:lnTo>
                  <a:lnTo>
                    <a:pt x="21600" y="13875"/>
                  </a:lnTo>
                  <a:lnTo>
                    <a:pt x="20773" y="10475"/>
                  </a:lnTo>
                  <a:lnTo>
                    <a:pt x="11573" y="4840"/>
                  </a:lnTo>
                  <a:lnTo>
                    <a:pt x="3475" y="662"/>
                  </a:lnTo>
                  <a:lnTo>
                    <a:pt x="202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145669" y="4592"/>
              <a:ext cx="98184" cy="3318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4" y="0"/>
                  </a:moveTo>
                  <a:lnTo>
                    <a:pt x="257" y="3266"/>
                  </a:lnTo>
                  <a:lnTo>
                    <a:pt x="0" y="11962"/>
                  </a:lnTo>
                  <a:lnTo>
                    <a:pt x="1087" y="15797"/>
                  </a:lnTo>
                  <a:lnTo>
                    <a:pt x="6558" y="17283"/>
                  </a:lnTo>
                  <a:lnTo>
                    <a:pt x="10536" y="18549"/>
                  </a:lnTo>
                  <a:lnTo>
                    <a:pt x="14477" y="19962"/>
                  </a:lnTo>
                  <a:lnTo>
                    <a:pt x="18496" y="21575"/>
                  </a:lnTo>
                  <a:lnTo>
                    <a:pt x="18622" y="21600"/>
                  </a:lnTo>
                  <a:lnTo>
                    <a:pt x="20058" y="21600"/>
                  </a:lnTo>
                  <a:lnTo>
                    <a:pt x="21200" y="18756"/>
                  </a:lnTo>
                  <a:lnTo>
                    <a:pt x="21600" y="10490"/>
                  </a:lnTo>
                  <a:lnTo>
                    <a:pt x="20583" y="6489"/>
                  </a:lnTo>
                  <a:lnTo>
                    <a:pt x="15162" y="4288"/>
                  </a:lnTo>
                  <a:lnTo>
                    <a:pt x="11148" y="2846"/>
                  </a:lnTo>
                  <a:lnTo>
                    <a:pt x="7096" y="1556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32578" y="18315"/>
              <a:ext cx="601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131" y="1328"/>
                  </a:lnTo>
                  <a:lnTo>
                    <a:pt x="18984" y="21600"/>
                  </a:lnTo>
                  <a:lnTo>
                    <a:pt x="213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0" y="0"/>
              <a:ext cx="97778" cy="248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23" y="0"/>
                  </a:moveTo>
                  <a:lnTo>
                    <a:pt x="3763" y="229"/>
                  </a:lnTo>
                  <a:lnTo>
                    <a:pt x="1147" y="635"/>
                  </a:lnTo>
                  <a:lnTo>
                    <a:pt x="0" y="5565"/>
                  </a:lnTo>
                  <a:lnTo>
                    <a:pt x="129" y="17189"/>
                  </a:lnTo>
                  <a:lnTo>
                    <a:pt x="1389" y="21600"/>
                  </a:lnTo>
                  <a:lnTo>
                    <a:pt x="4007" y="21305"/>
                  </a:lnTo>
                  <a:lnTo>
                    <a:pt x="7197" y="21094"/>
                  </a:lnTo>
                  <a:lnTo>
                    <a:pt x="20482" y="21094"/>
                  </a:lnTo>
                  <a:lnTo>
                    <a:pt x="21499" y="17266"/>
                  </a:lnTo>
                  <a:lnTo>
                    <a:pt x="21600" y="5752"/>
                  </a:lnTo>
                  <a:lnTo>
                    <a:pt x="20444" y="867"/>
                  </a:lnTo>
                  <a:lnTo>
                    <a:pt x="18963" y="668"/>
                  </a:lnTo>
                  <a:lnTo>
                    <a:pt x="12168" y="32"/>
                  </a:lnTo>
                  <a:lnTo>
                    <a:pt x="702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" name="Google Shape;119;p8"/>
          <p:cNvGrpSpPr/>
          <p:nvPr/>
        </p:nvGrpSpPr>
        <p:grpSpPr>
          <a:xfrm>
            <a:off x="-1" y="2660218"/>
            <a:ext cx="612437" cy="198698"/>
            <a:chOff x="0" y="0"/>
            <a:chExt cx="612435" cy="198697"/>
          </a:xfrm>
        </p:grpSpPr>
        <p:sp>
          <p:nvSpPr>
            <p:cNvPr id="120" name="Google Shape;120;p8"/>
            <p:cNvSpPr/>
            <p:nvPr/>
          </p:nvSpPr>
          <p:spPr>
            <a:xfrm>
              <a:off x="276638" y="36111"/>
              <a:ext cx="335797" cy="16258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7" y="0"/>
                  </a:moveTo>
                  <a:lnTo>
                    <a:pt x="0" y="0"/>
                  </a:lnTo>
                  <a:lnTo>
                    <a:pt x="3277" y="232"/>
                  </a:lnTo>
                  <a:lnTo>
                    <a:pt x="6468" y="1435"/>
                  </a:lnTo>
                  <a:lnTo>
                    <a:pt x="9525" y="3567"/>
                  </a:lnTo>
                  <a:lnTo>
                    <a:pt x="12402" y="6587"/>
                  </a:lnTo>
                  <a:lnTo>
                    <a:pt x="15051" y="10454"/>
                  </a:lnTo>
                  <a:lnTo>
                    <a:pt x="17423" y="15127"/>
                  </a:lnTo>
                  <a:lnTo>
                    <a:pt x="19473" y="20565"/>
                  </a:lnTo>
                  <a:lnTo>
                    <a:pt x="19803" y="21243"/>
                  </a:lnTo>
                  <a:lnTo>
                    <a:pt x="20218" y="21595"/>
                  </a:lnTo>
                  <a:lnTo>
                    <a:pt x="20668" y="21600"/>
                  </a:lnTo>
                  <a:lnTo>
                    <a:pt x="21098" y="21237"/>
                  </a:lnTo>
                  <a:lnTo>
                    <a:pt x="21427" y="20557"/>
                  </a:lnTo>
                  <a:lnTo>
                    <a:pt x="21597" y="19699"/>
                  </a:lnTo>
                  <a:lnTo>
                    <a:pt x="21600" y="18771"/>
                  </a:lnTo>
                  <a:lnTo>
                    <a:pt x="21424" y="17881"/>
                  </a:lnTo>
                  <a:lnTo>
                    <a:pt x="19430" y="12500"/>
                  </a:lnTo>
                  <a:lnTo>
                    <a:pt x="17149" y="7783"/>
                  </a:lnTo>
                  <a:lnTo>
                    <a:pt x="14618" y="3761"/>
                  </a:lnTo>
                  <a:lnTo>
                    <a:pt x="11874" y="467"/>
                  </a:lnTo>
                  <a:lnTo>
                    <a:pt x="1133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0" y="0"/>
              <a:ext cx="452879" cy="1923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7" y="0"/>
                  </a:moveTo>
                  <a:lnTo>
                    <a:pt x="10412" y="695"/>
                  </a:lnTo>
                  <a:lnTo>
                    <a:pt x="8172" y="2044"/>
                  </a:lnTo>
                  <a:lnTo>
                    <a:pt x="6054" y="4013"/>
                  </a:lnTo>
                  <a:lnTo>
                    <a:pt x="4077" y="6556"/>
                  </a:lnTo>
                  <a:lnTo>
                    <a:pt x="2258" y="9630"/>
                  </a:lnTo>
                  <a:lnTo>
                    <a:pt x="617" y="13190"/>
                  </a:lnTo>
                  <a:lnTo>
                    <a:pt x="0" y="14897"/>
                  </a:lnTo>
                  <a:lnTo>
                    <a:pt x="0" y="21600"/>
                  </a:lnTo>
                  <a:lnTo>
                    <a:pt x="1120" y="17990"/>
                  </a:lnTo>
                  <a:lnTo>
                    <a:pt x="2674" y="14183"/>
                  </a:lnTo>
                  <a:lnTo>
                    <a:pt x="4436" y="10896"/>
                  </a:lnTo>
                  <a:lnTo>
                    <a:pt x="6381" y="8186"/>
                  </a:lnTo>
                  <a:lnTo>
                    <a:pt x="8489" y="6107"/>
                  </a:lnTo>
                  <a:lnTo>
                    <a:pt x="10736" y="4714"/>
                  </a:lnTo>
                  <a:lnTo>
                    <a:pt x="13194" y="4056"/>
                  </a:lnTo>
                  <a:lnTo>
                    <a:pt x="21600" y="4056"/>
                  </a:lnTo>
                  <a:lnTo>
                    <a:pt x="19834" y="2307"/>
                  </a:lnTo>
                  <a:lnTo>
                    <a:pt x="17565" y="833"/>
                  </a:lnTo>
                  <a:lnTo>
                    <a:pt x="15221" y="55"/>
                  </a:lnTo>
                  <a:lnTo>
                    <a:pt x="1282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" name="Google Shape;122;p8"/>
          <p:cNvGrpSpPr/>
          <p:nvPr/>
        </p:nvGrpSpPr>
        <p:grpSpPr>
          <a:xfrm>
            <a:off x="67541" y="2833493"/>
            <a:ext cx="398903" cy="170811"/>
            <a:chOff x="0" y="0"/>
            <a:chExt cx="398901" cy="170809"/>
          </a:xfrm>
        </p:grpSpPr>
        <p:sp>
          <p:nvSpPr>
            <p:cNvPr id="123" name="Google Shape;123;p8"/>
            <p:cNvSpPr/>
            <p:nvPr/>
          </p:nvSpPr>
          <p:spPr>
            <a:xfrm>
              <a:off x="0" y="0"/>
              <a:ext cx="359012" cy="1708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6" y="0"/>
                  </a:moveTo>
                  <a:lnTo>
                    <a:pt x="10583" y="712"/>
                  </a:lnTo>
                  <a:lnTo>
                    <a:pt x="7979" y="2464"/>
                  </a:lnTo>
                  <a:lnTo>
                    <a:pt x="5584" y="5174"/>
                  </a:lnTo>
                  <a:lnTo>
                    <a:pt x="3443" y="8763"/>
                  </a:lnTo>
                  <a:lnTo>
                    <a:pt x="1604" y="13152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4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725" y="14914"/>
                  </a:lnTo>
                  <a:lnTo>
                    <a:pt x="5826" y="10500"/>
                  </a:lnTo>
                  <a:lnTo>
                    <a:pt x="8295" y="7222"/>
                  </a:lnTo>
                  <a:lnTo>
                    <a:pt x="11055" y="5211"/>
                  </a:lnTo>
                  <a:lnTo>
                    <a:pt x="13962" y="4595"/>
                  </a:lnTo>
                  <a:lnTo>
                    <a:pt x="21600" y="4595"/>
                  </a:lnTo>
                  <a:lnTo>
                    <a:pt x="21219" y="4062"/>
                  </a:lnTo>
                  <a:lnTo>
                    <a:pt x="18672" y="1705"/>
                  </a:lnTo>
                  <a:lnTo>
                    <a:pt x="16012" y="341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232067" y="36338"/>
              <a:ext cx="166834" cy="544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6" y="0"/>
                  </a:moveTo>
                  <a:lnTo>
                    <a:pt x="0" y="0"/>
                  </a:lnTo>
                  <a:lnTo>
                    <a:pt x="6233" y="2487"/>
                  </a:lnTo>
                  <a:lnTo>
                    <a:pt x="12233" y="9232"/>
                  </a:lnTo>
                  <a:lnTo>
                    <a:pt x="17789" y="20075"/>
                  </a:lnTo>
                  <a:lnTo>
                    <a:pt x="18623" y="21382"/>
                  </a:lnTo>
                  <a:lnTo>
                    <a:pt x="19525" y="21600"/>
                  </a:lnTo>
                  <a:lnTo>
                    <a:pt x="20387" y="20765"/>
                  </a:lnTo>
                  <a:lnTo>
                    <a:pt x="21103" y="18915"/>
                  </a:lnTo>
                  <a:lnTo>
                    <a:pt x="21529" y="16356"/>
                  </a:lnTo>
                  <a:lnTo>
                    <a:pt x="21600" y="13591"/>
                  </a:lnTo>
                  <a:lnTo>
                    <a:pt x="21328" y="10947"/>
                  </a:lnTo>
                  <a:lnTo>
                    <a:pt x="20725" y="8750"/>
                  </a:lnTo>
                  <a:lnTo>
                    <a:pt x="1643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" name="Google Shape;125;p8"/>
          <p:cNvSpPr/>
          <p:nvPr/>
        </p:nvSpPr>
        <p:spPr>
          <a:xfrm>
            <a:off x="-1" y="3300260"/>
            <a:ext cx="188693" cy="3250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487" y="0"/>
                </a:moveTo>
                <a:lnTo>
                  <a:pt x="14761" y="131"/>
                </a:lnTo>
                <a:lnTo>
                  <a:pt x="14295" y="197"/>
                </a:lnTo>
                <a:lnTo>
                  <a:pt x="7723" y="1686"/>
                </a:lnTo>
                <a:lnTo>
                  <a:pt x="4671" y="2390"/>
                </a:lnTo>
                <a:lnTo>
                  <a:pt x="1632" y="3115"/>
                </a:lnTo>
                <a:lnTo>
                  <a:pt x="682" y="3289"/>
                </a:lnTo>
                <a:lnTo>
                  <a:pt x="0" y="3308"/>
                </a:lnTo>
                <a:lnTo>
                  <a:pt x="0" y="21600"/>
                </a:lnTo>
                <a:lnTo>
                  <a:pt x="335" y="21296"/>
                </a:lnTo>
                <a:lnTo>
                  <a:pt x="2122" y="19663"/>
                </a:lnTo>
                <a:lnTo>
                  <a:pt x="3887" y="18022"/>
                </a:lnTo>
                <a:lnTo>
                  <a:pt x="4486" y="17458"/>
                </a:lnTo>
                <a:lnTo>
                  <a:pt x="5149" y="17268"/>
                </a:lnTo>
                <a:lnTo>
                  <a:pt x="21600" y="16918"/>
                </a:lnTo>
                <a:lnTo>
                  <a:pt x="19687" y="15533"/>
                </a:lnTo>
                <a:lnTo>
                  <a:pt x="17857" y="14190"/>
                </a:lnTo>
                <a:lnTo>
                  <a:pt x="16027" y="12906"/>
                </a:lnTo>
                <a:lnTo>
                  <a:pt x="14114" y="11699"/>
                </a:lnTo>
                <a:lnTo>
                  <a:pt x="12470" y="10519"/>
                </a:lnTo>
                <a:lnTo>
                  <a:pt x="11589" y="9301"/>
                </a:lnTo>
                <a:lnTo>
                  <a:pt x="11495" y="7981"/>
                </a:lnTo>
                <a:lnTo>
                  <a:pt x="12217" y="6493"/>
                </a:lnTo>
                <a:lnTo>
                  <a:pt x="13183" y="4943"/>
                </a:lnTo>
                <a:lnTo>
                  <a:pt x="13980" y="3337"/>
                </a:lnTo>
                <a:lnTo>
                  <a:pt x="14713" y="1685"/>
                </a:lnTo>
                <a:lnTo>
                  <a:pt x="15487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" name="Google Shape;126;p8"/>
          <p:cNvGrpSpPr/>
          <p:nvPr/>
        </p:nvGrpSpPr>
        <p:grpSpPr>
          <a:xfrm>
            <a:off x="2644423" y="4457610"/>
            <a:ext cx="702541" cy="347881"/>
            <a:chOff x="0" y="0"/>
            <a:chExt cx="702540" cy="347879"/>
          </a:xfrm>
        </p:grpSpPr>
        <p:sp>
          <p:nvSpPr>
            <p:cNvPr id="127" name="Google Shape;127;p8"/>
            <p:cNvSpPr/>
            <p:nvPr/>
          </p:nvSpPr>
          <p:spPr>
            <a:xfrm>
              <a:off x="0" y="0"/>
              <a:ext cx="543016" cy="34787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282" y="0"/>
                  </a:moveTo>
                  <a:lnTo>
                    <a:pt x="12268" y="385"/>
                  </a:lnTo>
                  <a:lnTo>
                    <a:pt x="10399" y="1131"/>
                  </a:lnTo>
                  <a:lnTo>
                    <a:pt x="8633" y="2219"/>
                  </a:lnTo>
                  <a:lnTo>
                    <a:pt x="6984" y="3626"/>
                  </a:lnTo>
                  <a:lnTo>
                    <a:pt x="5468" y="5325"/>
                  </a:lnTo>
                  <a:lnTo>
                    <a:pt x="4099" y="7293"/>
                  </a:lnTo>
                  <a:lnTo>
                    <a:pt x="2893" y="9505"/>
                  </a:lnTo>
                  <a:lnTo>
                    <a:pt x="1865" y="11937"/>
                  </a:lnTo>
                  <a:lnTo>
                    <a:pt x="1030" y="14563"/>
                  </a:lnTo>
                  <a:lnTo>
                    <a:pt x="403" y="17360"/>
                  </a:lnTo>
                  <a:lnTo>
                    <a:pt x="0" y="20303"/>
                  </a:lnTo>
                  <a:lnTo>
                    <a:pt x="15" y="20751"/>
                  </a:lnTo>
                  <a:lnTo>
                    <a:pt x="682" y="21600"/>
                  </a:lnTo>
                  <a:lnTo>
                    <a:pt x="1070" y="21600"/>
                  </a:lnTo>
                  <a:lnTo>
                    <a:pt x="1380" y="21196"/>
                  </a:lnTo>
                  <a:lnTo>
                    <a:pt x="1433" y="20636"/>
                  </a:lnTo>
                  <a:lnTo>
                    <a:pt x="1851" y="17684"/>
                  </a:lnTo>
                  <a:lnTo>
                    <a:pt x="2517" y="14898"/>
                  </a:lnTo>
                  <a:lnTo>
                    <a:pt x="3412" y="12309"/>
                  </a:lnTo>
                  <a:lnTo>
                    <a:pt x="4517" y="9947"/>
                  </a:lnTo>
                  <a:lnTo>
                    <a:pt x="5814" y="7842"/>
                  </a:lnTo>
                  <a:lnTo>
                    <a:pt x="7283" y="6025"/>
                  </a:lnTo>
                  <a:lnTo>
                    <a:pt x="8906" y="4527"/>
                  </a:lnTo>
                  <a:lnTo>
                    <a:pt x="10664" y="3378"/>
                  </a:lnTo>
                  <a:lnTo>
                    <a:pt x="12538" y="2608"/>
                  </a:lnTo>
                  <a:lnTo>
                    <a:pt x="14588" y="2243"/>
                  </a:lnTo>
                  <a:lnTo>
                    <a:pt x="21600" y="2243"/>
                  </a:lnTo>
                  <a:lnTo>
                    <a:pt x="20126" y="1275"/>
                  </a:lnTo>
                  <a:lnTo>
                    <a:pt x="18234" y="460"/>
                  </a:lnTo>
                  <a:lnTo>
                    <a:pt x="16279" y="30"/>
                  </a:lnTo>
                  <a:lnTo>
                    <a:pt x="14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366729" y="36122"/>
              <a:ext cx="335811" cy="16259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9" y="0"/>
                  </a:moveTo>
                  <a:lnTo>
                    <a:pt x="0" y="0"/>
                  </a:lnTo>
                  <a:lnTo>
                    <a:pt x="3276" y="231"/>
                  </a:lnTo>
                  <a:lnTo>
                    <a:pt x="6467" y="1434"/>
                  </a:lnTo>
                  <a:lnTo>
                    <a:pt x="9525" y="3565"/>
                  </a:lnTo>
                  <a:lnTo>
                    <a:pt x="12402" y="6585"/>
                  </a:lnTo>
                  <a:lnTo>
                    <a:pt x="15050" y="10452"/>
                  </a:lnTo>
                  <a:lnTo>
                    <a:pt x="17424" y="15125"/>
                  </a:lnTo>
                  <a:lnTo>
                    <a:pt x="19474" y="20563"/>
                  </a:lnTo>
                  <a:lnTo>
                    <a:pt x="19803" y="21243"/>
                  </a:lnTo>
                  <a:lnTo>
                    <a:pt x="20218" y="21596"/>
                  </a:lnTo>
                  <a:lnTo>
                    <a:pt x="20668" y="21600"/>
                  </a:lnTo>
                  <a:lnTo>
                    <a:pt x="21098" y="21235"/>
                  </a:lnTo>
                  <a:lnTo>
                    <a:pt x="21426" y="20556"/>
                  </a:lnTo>
                  <a:lnTo>
                    <a:pt x="21597" y="19698"/>
                  </a:lnTo>
                  <a:lnTo>
                    <a:pt x="21600" y="18771"/>
                  </a:lnTo>
                  <a:lnTo>
                    <a:pt x="21424" y="17881"/>
                  </a:lnTo>
                  <a:lnTo>
                    <a:pt x="19429" y="12500"/>
                  </a:lnTo>
                  <a:lnTo>
                    <a:pt x="17149" y="7782"/>
                  </a:lnTo>
                  <a:lnTo>
                    <a:pt x="14618" y="3760"/>
                  </a:lnTo>
                  <a:lnTo>
                    <a:pt x="11875" y="465"/>
                  </a:lnTo>
                  <a:lnTo>
                    <a:pt x="1133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" name="Google Shape;129;p8"/>
          <p:cNvGrpSpPr/>
          <p:nvPr/>
        </p:nvGrpSpPr>
        <p:grpSpPr>
          <a:xfrm>
            <a:off x="2802071" y="4630897"/>
            <a:ext cx="398908" cy="170797"/>
            <a:chOff x="0" y="0"/>
            <a:chExt cx="398907" cy="170796"/>
          </a:xfrm>
        </p:grpSpPr>
        <p:sp>
          <p:nvSpPr>
            <p:cNvPr id="130" name="Google Shape;130;p8"/>
            <p:cNvSpPr/>
            <p:nvPr/>
          </p:nvSpPr>
          <p:spPr>
            <a:xfrm>
              <a:off x="0" y="0"/>
              <a:ext cx="359018" cy="1707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6" y="0"/>
                  </a:moveTo>
                  <a:lnTo>
                    <a:pt x="10583" y="712"/>
                  </a:lnTo>
                  <a:lnTo>
                    <a:pt x="7979" y="2465"/>
                  </a:lnTo>
                  <a:lnTo>
                    <a:pt x="5584" y="5175"/>
                  </a:lnTo>
                  <a:lnTo>
                    <a:pt x="3443" y="8764"/>
                  </a:lnTo>
                  <a:lnTo>
                    <a:pt x="1604" y="13153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6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6"/>
                  </a:lnTo>
                  <a:lnTo>
                    <a:pt x="2073" y="20330"/>
                  </a:lnTo>
                  <a:lnTo>
                    <a:pt x="3725" y="14915"/>
                  </a:lnTo>
                  <a:lnTo>
                    <a:pt x="5825" y="10502"/>
                  </a:lnTo>
                  <a:lnTo>
                    <a:pt x="8295" y="7223"/>
                  </a:lnTo>
                  <a:lnTo>
                    <a:pt x="11055" y="5211"/>
                  </a:lnTo>
                  <a:lnTo>
                    <a:pt x="13961" y="4596"/>
                  </a:lnTo>
                  <a:lnTo>
                    <a:pt x="21600" y="4596"/>
                  </a:lnTo>
                  <a:lnTo>
                    <a:pt x="21219" y="4063"/>
                  </a:lnTo>
                  <a:lnTo>
                    <a:pt x="18673" y="1706"/>
                  </a:lnTo>
                  <a:lnTo>
                    <a:pt x="16012" y="341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232050" y="36344"/>
              <a:ext cx="166857" cy="544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6" y="0"/>
                  </a:moveTo>
                  <a:lnTo>
                    <a:pt x="0" y="0"/>
                  </a:lnTo>
                  <a:lnTo>
                    <a:pt x="6232" y="2486"/>
                  </a:lnTo>
                  <a:lnTo>
                    <a:pt x="12233" y="9229"/>
                  </a:lnTo>
                  <a:lnTo>
                    <a:pt x="17790" y="20071"/>
                  </a:lnTo>
                  <a:lnTo>
                    <a:pt x="18625" y="21383"/>
                  </a:lnTo>
                  <a:lnTo>
                    <a:pt x="19526" y="21600"/>
                  </a:lnTo>
                  <a:lnTo>
                    <a:pt x="20387" y="20763"/>
                  </a:lnTo>
                  <a:lnTo>
                    <a:pt x="21103" y="18912"/>
                  </a:lnTo>
                  <a:lnTo>
                    <a:pt x="21529" y="16355"/>
                  </a:lnTo>
                  <a:lnTo>
                    <a:pt x="21600" y="13592"/>
                  </a:lnTo>
                  <a:lnTo>
                    <a:pt x="21328" y="10948"/>
                  </a:lnTo>
                  <a:lnTo>
                    <a:pt x="20725" y="8752"/>
                  </a:lnTo>
                  <a:lnTo>
                    <a:pt x="1643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8"/>
          <p:cNvGrpSpPr/>
          <p:nvPr/>
        </p:nvGrpSpPr>
        <p:grpSpPr>
          <a:xfrm>
            <a:off x="1383735" y="4372643"/>
            <a:ext cx="702550" cy="347891"/>
            <a:chOff x="0" y="0"/>
            <a:chExt cx="702549" cy="347889"/>
          </a:xfrm>
        </p:grpSpPr>
        <p:sp>
          <p:nvSpPr>
            <p:cNvPr id="133" name="Google Shape;133;p8"/>
            <p:cNvSpPr/>
            <p:nvPr/>
          </p:nvSpPr>
          <p:spPr>
            <a:xfrm>
              <a:off x="0" y="0"/>
              <a:ext cx="543045" cy="3478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282" y="0"/>
                  </a:moveTo>
                  <a:lnTo>
                    <a:pt x="12268" y="385"/>
                  </a:lnTo>
                  <a:lnTo>
                    <a:pt x="10399" y="1131"/>
                  </a:lnTo>
                  <a:lnTo>
                    <a:pt x="8633" y="2220"/>
                  </a:lnTo>
                  <a:lnTo>
                    <a:pt x="6984" y="3626"/>
                  </a:lnTo>
                  <a:lnTo>
                    <a:pt x="5468" y="5325"/>
                  </a:lnTo>
                  <a:lnTo>
                    <a:pt x="4099" y="7293"/>
                  </a:lnTo>
                  <a:lnTo>
                    <a:pt x="2893" y="9505"/>
                  </a:lnTo>
                  <a:lnTo>
                    <a:pt x="1865" y="11937"/>
                  </a:lnTo>
                  <a:lnTo>
                    <a:pt x="1030" y="14563"/>
                  </a:lnTo>
                  <a:lnTo>
                    <a:pt x="403" y="17360"/>
                  </a:lnTo>
                  <a:lnTo>
                    <a:pt x="0" y="20303"/>
                  </a:lnTo>
                  <a:lnTo>
                    <a:pt x="15" y="20751"/>
                  </a:lnTo>
                  <a:lnTo>
                    <a:pt x="682" y="21600"/>
                  </a:lnTo>
                  <a:lnTo>
                    <a:pt x="1070" y="21600"/>
                  </a:lnTo>
                  <a:lnTo>
                    <a:pt x="1380" y="21196"/>
                  </a:lnTo>
                  <a:lnTo>
                    <a:pt x="1434" y="20636"/>
                  </a:lnTo>
                  <a:lnTo>
                    <a:pt x="1852" y="17684"/>
                  </a:lnTo>
                  <a:lnTo>
                    <a:pt x="2518" y="14899"/>
                  </a:lnTo>
                  <a:lnTo>
                    <a:pt x="3413" y="12309"/>
                  </a:lnTo>
                  <a:lnTo>
                    <a:pt x="4518" y="9947"/>
                  </a:lnTo>
                  <a:lnTo>
                    <a:pt x="5814" y="7843"/>
                  </a:lnTo>
                  <a:lnTo>
                    <a:pt x="7283" y="6026"/>
                  </a:lnTo>
                  <a:lnTo>
                    <a:pt x="8906" y="4527"/>
                  </a:lnTo>
                  <a:lnTo>
                    <a:pt x="10664" y="3378"/>
                  </a:lnTo>
                  <a:lnTo>
                    <a:pt x="12538" y="2607"/>
                  </a:lnTo>
                  <a:lnTo>
                    <a:pt x="14588" y="2243"/>
                  </a:lnTo>
                  <a:lnTo>
                    <a:pt x="21600" y="2243"/>
                  </a:lnTo>
                  <a:lnTo>
                    <a:pt x="20125" y="1275"/>
                  </a:lnTo>
                  <a:lnTo>
                    <a:pt x="18233" y="460"/>
                  </a:lnTo>
                  <a:lnTo>
                    <a:pt x="16278" y="30"/>
                  </a:lnTo>
                  <a:lnTo>
                    <a:pt x="14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66760" y="36128"/>
              <a:ext cx="335789" cy="16260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40" y="0"/>
                  </a:moveTo>
                  <a:lnTo>
                    <a:pt x="0" y="0"/>
                  </a:lnTo>
                  <a:lnTo>
                    <a:pt x="3277" y="232"/>
                  </a:lnTo>
                  <a:lnTo>
                    <a:pt x="6468" y="1435"/>
                  </a:lnTo>
                  <a:lnTo>
                    <a:pt x="9526" y="3567"/>
                  </a:lnTo>
                  <a:lnTo>
                    <a:pt x="12402" y="6587"/>
                  </a:lnTo>
                  <a:lnTo>
                    <a:pt x="15051" y="10453"/>
                  </a:lnTo>
                  <a:lnTo>
                    <a:pt x="17423" y="15126"/>
                  </a:lnTo>
                  <a:lnTo>
                    <a:pt x="19473" y="20563"/>
                  </a:lnTo>
                  <a:lnTo>
                    <a:pt x="19802" y="21242"/>
                  </a:lnTo>
                  <a:lnTo>
                    <a:pt x="20218" y="21595"/>
                  </a:lnTo>
                  <a:lnTo>
                    <a:pt x="20667" y="21600"/>
                  </a:lnTo>
                  <a:lnTo>
                    <a:pt x="21098" y="21234"/>
                  </a:lnTo>
                  <a:lnTo>
                    <a:pt x="21427" y="20555"/>
                  </a:lnTo>
                  <a:lnTo>
                    <a:pt x="21597" y="19698"/>
                  </a:lnTo>
                  <a:lnTo>
                    <a:pt x="21600" y="18770"/>
                  </a:lnTo>
                  <a:lnTo>
                    <a:pt x="21424" y="17881"/>
                  </a:lnTo>
                  <a:lnTo>
                    <a:pt x="19430" y="12500"/>
                  </a:lnTo>
                  <a:lnTo>
                    <a:pt x="17149" y="7782"/>
                  </a:lnTo>
                  <a:lnTo>
                    <a:pt x="14618" y="3759"/>
                  </a:lnTo>
                  <a:lnTo>
                    <a:pt x="11874" y="464"/>
                  </a:lnTo>
                  <a:lnTo>
                    <a:pt x="1134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1541390" y="4545948"/>
            <a:ext cx="398909" cy="170804"/>
            <a:chOff x="0" y="0"/>
            <a:chExt cx="398907" cy="170803"/>
          </a:xfrm>
        </p:grpSpPr>
        <p:sp>
          <p:nvSpPr>
            <p:cNvPr id="136" name="Google Shape;136;p8"/>
            <p:cNvSpPr/>
            <p:nvPr/>
          </p:nvSpPr>
          <p:spPr>
            <a:xfrm>
              <a:off x="0" y="0"/>
              <a:ext cx="359019" cy="17080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7" y="0"/>
                  </a:moveTo>
                  <a:lnTo>
                    <a:pt x="10583" y="711"/>
                  </a:lnTo>
                  <a:lnTo>
                    <a:pt x="7979" y="2464"/>
                  </a:lnTo>
                  <a:lnTo>
                    <a:pt x="5584" y="5174"/>
                  </a:lnTo>
                  <a:lnTo>
                    <a:pt x="3443" y="8763"/>
                  </a:lnTo>
                  <a:lnTo>
                    <a:pt x="1604" y="13152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6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6"/>
                  </a:lnTo>
                  <a:lnTo>
                    <a:pt x="2073" y="20330"/>
                  </a:lnTo>
                  <a:lnTo>
                    <a:pt x="3725" y="14914"/>
                  </a:lnTo>
                  <a:lnTo>
                    <a:pt x="5825" y="10501"/>
                  </a:lnTo>
                  <a:lnTo>
                    <a:pt x="8295" y="7222"/>
                  </a:lnTo>
                  <a:lnTo>
                    <a:pt x="11055" y="5210"/>
                  </a:lnTo>
                  <a:lnTo>
                    <a:pt x="13962" y="4596"/>
                  </a:lnTo>
                  <a:lnTo>
                    <a:pt x="21600" y="4596"/>
                  </a:lnTo>
                  <a:lnTo>
                    <a:pt x="21219" y="4063"/>
                  </a:lnTo>
                  <a:lnTo>
                    <a:pt x="18673" y="1706"/>
                  </a:lnTo>
                  <a:lnTo>
                    <a:pt x="16012" y="342"/>
                  </a:lnTo>
                  <a:lnTo>
                    <a:pt x="1329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232057" y="36343"/>
              <a:ext cx="166850" cy="5440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6" y="0"/>
                  </a:moveTo>
                  <a:lnTo>
                    <a:pt x="0" y="0"/>
                  </a:lnTo>
                  <a:lnTo>
                    <a:pt x="6233" y="2486"/>
                  </a:lnTo>
                  <a:lnTo>
                    <a:pt x="12233" y="9229"/>
                  </a:lnTo>
                  <a:lnTo>
                    <a:pt x="17790" y="20071"/>
                  </a:lnTo>
                  <a:lnTo>
                    <a:pt x="18625" y="21383"/>
                  </a:lnTo>
                  <a:lnTo>
                    <a:pt x="19526" y="21600"/>
                  </a:lnTo>
                  <a:lnTo>
                    <a:pt x="20387" y="20763"/>
                  </a:lnTo>
                  <a:lnTo>
                    <a:pt x="21103" y="18911"/>
                  </a:lnTo>
                  <a:lnTo>
                    <a:pt x="21529" y="16354"/>
                  </a:lnTo>
                  <a:lnTo>
                    <a:pt x="21600" y="13591"/>
                  </a:lnTo>
                  <a:lnTo>
                    <a:pt x="21328" y="10947"/>
                  </a:lnTo>
                  <a:lnTo>
                    <a:pt x="20725" y="8750"/>
                  </a:lnTo>
                  <a:lnTo>
                    <a:pt x="1643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3804222" y="3924312"/>
            <a:ext cx="250928" cy="256923"/>
            <a:chOff x="0" y="0"/>
            <a:chExt cx="250926" cy="256922"/>
          </a:xfrm>
        </p:grpSpPr>
        <p:sp>
          <p:nvSpPr>
            <p:cNvPr id="139" name="Google Shape;139;p8"/>
            <p:cNvSpPr/>
            <p:nvPr/>
          </p:nvSpPr>
          <p:spPr>
            <a:xfrm>
              <a:off x="87717" y="187147"/>
              <a:ext cx="75365" cy="697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6"/>
                  </a:lnTo>
                  <a:lnTo>
                    <a:pt x="2139" y="2076"/>
                  </a:lnTo>
                  <a:lnTo>
                    <a:pt x="5673" y="6823"/>
                  </a:lnTo>
                  <a:lnTo>
                    <a:pt x="16900" y="21600"/>
                  </a:lnTo>
                  <a:lnTo>
                    <a:pt x="18044" y="16709"/>
                  </a:lnTo>
                  <a:lnTo>
                    <a:pt x="19176" y="11998"/>
                  </a:lnTo>
                  <a:lnTo>
                    <a:pt x="20184" y="7389"/>
                  </a:lnTo>
                  <a:lnTo>
                    <a:pt x="20955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0" y="35584"/>
              <a:ext cx="250926" cy="1585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10" y="574"/>
                  </a:lnTo>
                  <a:lnTo>
                    <a:pt x="1481" y="950"/>
                  </a:lnTo>
                  <a:lnTo>
                    <a:pt x="2736" y="5784"/>
                  </a:lnTo>
                  <a:lnTo>
                    <a:pt x="3326" y="8015"/>
                  </a:lnTo>
                  <a:lnTo>
                    <a:pt x="3933" y="10232"/>
                  </a:lnTo>
                  <a:lnTo>
                    <a:pt x="4165" y="11060"/>
                  </a:lnTo>
                  <a:lnTo>
                    <a:pt x="4100" y="11624"/>
                  </a:lnTo>
                  <a:lnTo>
                    <a:pt x="3805" y="12326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4" y="21552"/>
                  </a:lnTo>
                  <a:lnTo>
                    <a:pt x="5507" y="20946"/>
                  </a:lnTo>
                  <a:lnTo>
                    <a:pt x="7551" y="20652"/>
                  </a:lnTo>
                  <a:lnTo>
                    <a:pt x="14038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0323" y="14677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6" y="13311"/>
                  </a:lnTo>
                  <a:lnTo>
                    <a:pt x="17101" y="9391"/>
                  </a:lnTo>
                  <a:lnTo>
                    <a:pt x="15803" y="8178"/>
                  </a:lnTo>
                  <a:lnTo>
                    <a:pt x="15223" y="7647"/>
                  </a:lnTo>
                  <a:lnTo>
                    <a:pt x="14983" y="7034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6"/>
                  </a:lnTo>
                  <a:lnTo>
                    <a:pt x="8146" y="2916"/>
                  </a:lnTo>
                  <a:lnTo>
                    <a:pt x="7489" y="2623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94632" y="0"/>
              <a:ext cx="78581" cy="56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6" y="0"/>
                  </a:moveTo>
                  <a:lnTo>
                    <a:pt x="12780" y="9318"/>
                  </a:lnTo>
                  <a:lnTo>
                    <a:pt x="8973" y="13857"/>
                  </a:lnTo>
                  <a:lnTo>
                    <a:pt x="5249" y="18426"/>
                  </a:lnTo>
                  <a:lnTo>
                    <a:pt x="3577" y="20240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8" y="17006"/>
                  </a:lnTo>
                  <a:lnTo>
                    <a:pt x="21222" y="12910"/>
                  </a:lnTo>
                  <a:lnTo>
                    <a:pt x="2068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" name="Google Shape;142;p8"/>
          <p:cNvGrpSpPr/>
          <p:nvPr/>
        </p:nvGrpSpPr>
        <p:grpSpPr>
          <a:xfrm>
            <a:off x="2882538" y="4549168"/>
            <a:ext cx="1689462" cy="1726730"/>
            <a:chOff x="0" y="0"/>
            <a:chExt cx="1689461" cy="1726729"/>
          </a:xfrm>
        </p:grpSpPr>
        <p:sp>
          <p:nvSpPr>
            <p:cNvPr id="143" name="Google Shape;143;p8"/>
            <p:cNvSpPr/>
            <p:nvPr/>
          </p:nvSpPr>
          <p:spPr>
            <a:xfrm>
              <a:off x="0" y="1550477"/>
              <a:ext cx="33338" cy="1762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048" y="0"/>
                  </a:moveTo>
                  <a:lnTo>
                    <a:pt x="302" y="6218"/>
                  </a:lnTo>
                  <a:lnTo>
                    <a:pt x="0" y="10388"/>
                  </a:lnTo>
                  <a:lnTo>
                    <a:pt x="102" y="12766"/>
                  </a:lnTo>
                  <a:lnTo>
                    <a:pt x="916" y="17512"/>
                  </a:lnTo>
                  <a:lnTo>
                    <a:pt x="6286" y="21600"/>
                  </a:lnTo>
                  <a:lnTo>
                    <a:pt x="11643" y="21600"/>
                  </a:lnTo>
                  <a:lnTo>
                    <a:pt x="17502" y="21528"/>
                  </a:lnTo>
                  <a:lnTo>
                    <a:pt x="21600" y="20644"/>
                  </a:lnTo>
                  <a:lnTo>
                    <a:pt x="21246" y="19617"/>
                  </a:lnTo>
                  <a:lnTo>
                    <a:pt x="20555" y="17329"/>
                  </a:lnTo>
                  <a:lnTo>
                    <a:pt x="20061" y="15022"/>
                  </a:lnTo>
                  <a:lnTo>
                    <a:pt x="19765" y="12705"/>
                  </a:lnTo>
                  <a:lnTo>
                    <a:pt x="19667" y="10388"/>
                  </a:lnTo>
                  <a:lnTo>
                    <a:pt x="19746" y="8262"/>
                  </a:lnTo>
                  <a:lnTo>
                    <a:pt x="19993" y="6115"/>
                  </a:lnTo>
                  <a:lnTo>
                    <a:pt x="20366" y="4110"/>
                  </a:lnTo>
                  <a:lnTo>
                    <a:pt x="20917" y="1995"/>
                  </a:lnTo>
                  <a:lnTo>
                    <a:pt x="21230" y="968"/>
                  </a:lnTo>
                  <a:lnTo>
                    <a:pt x="17074" y="90"/>
                  </a:lnTo>
                  <a:lnTo>
                    <a:pt x="11652" y="33"/>
                  </a:lnTo>
                  <a:lnTo>
                    <a:pt x="6048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1074127" y="1553779"/>
              <a:ext cx="176468" cy="313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7" y="0"/>
                  </a:moveTo>
                  <a:lnTo>
                    <a:pt x="98" y="4545"/>
                  </a:lnTo>
                  <a:lnTo>
                    <a:pt x="0" y="16084"/>
                  </a:lnTo>
                  <a:lnTo>
                    <a:pt x="790" y="20979"/>
                  </a:lnTo>
                  <a:lnTo>
                    <a:pt x="2661" y="21477"/>
                  </a:lnTo>
                  <a:lnTo>
                    <a:pt x="3513" y="21600"/>
                  </a:lnTo>
                  <a:lnTo>
                    <a:pt x="4373" y="21600"/>
                  </a:lnTo>
                  <a:lnTo>
                    <a:pt x="12192" y="18390"/>
                  </a:lnTo>
                  <a:lnTo>
                    <a:pt x="20045" y="8820"/>
                  </a:lnTo>
                  <a:lnTo>
                    <a:pt x="21600" y="1425"/>
                  </a:lnTo>
                  <a:lnTo>
                    <a:pt x="21553" y="508"/>
                  </a:lnTo>
                  <a:lnTo>
                    <a:pt x="6190" y="508"/>
                  </a:lnTo>
                  <a:lnTo>
                    <a:pt x="1993" y="376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1124700" y="1535123"/>
              <a:ext cx="125511" cy="193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419" y="0"/>
                  </a:moveTo>
                  <a:lnTo>
                    <a:pt x="18029" y="2561"/>
                  </a:lnTo>
                  <a:lnTo>
                    <a:pt x="12008" y="12165"/>
                  </a:lnTo>
                  <a:lnTo>
                    <a:pt x="5984" y="1851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866" y="5134"/>
                  </a:lnTo>
                  <a:lnTo>
                    <a:pt x="1941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804354" y="1449779"/>
              <a:ext cx="161012" cy="10372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07" y="0"/>
                  </a:moveTo>
                  <a:lnTo>
                    <a:pt x="1332" y="299"/>
                  </a:lnTo>
                  <a:lnTo>
                    <a:pt x="0" y="3110"/>
                  </a:lnTo>
                  <a:lnTo>
                    <a:pt x="194" y="5089"/>
                  </a:lnTo>
                  <a:lnTo>
                    <a:pt x="5390" y="10737"/>
                  </a:lnTo>
                  <a:lnTo>
                    <a:pt x="14126" y="18375"/>
                  </a:lnTo>
                  <a:lnTo>
                    <a:pt x="19043" y="21600"/>
                  </a:lnTo>
                  <a:lnTo>
                    <a:pt x="20102" y="21600"/>
                  </a:lnTo>
                  <a:lnTo>
                    <a:pt x="20869" y="20844"/>
                  </a:lnTo>
                  <a:lnTo>
                    <a:pt x="21600" y="17982"/>
                  </a:lnTo>
                  <a:lnTo>
                    <a:pt x="21089" y="16144"/>
                  </a:lnTo>
                  <a:lnTo>
                    <a:pt x="20043" y="15498"/>
                  </a:lnTo>
                  <a:lnTo>
                    <a:pt x="15868" y="12659"/>
                  </a:lnTo>
                  <a:lnTo>
                    <a:pt x="11712" y="9294"/>
                  </a:lnTo>
                  <a:lnTo>
                    <a:pt x="7589" y="5415"/>
                  </a:lnTo>
                  <a:lnTo>
                    <a:pt x="3515" y="1034"/>
                  </a:lnTo>
                  <a:lnTo>
                    <a:pt x="260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1349057" y="1375001"/>
              <a:ext cx="138495" cy="1330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158" y="0"/>
                  </a:moveTo>
                  <a:lnTo>
                    <a:pt x="17686" y="291"/>
                  </a:lnTo>
                  <a:lnTo>
                    <a:pt x="16951" y="1414"/>
                  </a:lnTo>
                  <a:lnTo>
                    <a:pt x="13680" y="5902"/>
                  </a:lnTo>
                  <a:lnTo>
                    <a:pt x="9992" y="10015"/>
                  </a:lnTo>
                  <a:lnTo>
                    <a:pt x="5901" y="13740"/>
                  </a:lnTo>
                  <a:lnTo>
                    <a:pt x="1420" y="17064"/>
                  </a:lnTo>
                  <a:lnTo>
                    <a:pt x="319" y="17797"/>
                  </a:lnTo>
                  <a:lnTo>
                    <a:pt x="0" y="19323"/>
                  </a:lnTo>
                  <a:lnTo>
                    <a:pt x="1157" y="21200"/>
                  </a:lnTo>
                  <a:lnTo>
                    <a:pt x="1921" y="21600"/>
                  </a:lnTo>
                  <a:lnTo>
                    <a:pt x="3138" y="21600"/>
                  </a:lnTo>
                  <a:lnTo>
                    <a:pt x="8846" y="17598"/>
                  </a:lnTo>
                  <a:lnTo>
                    <a:pt x="17305" y="9071"/>
                  </a:lnTo>
                  <a:lnTo>
                    <a:pt x="21600" y="3063"/>
                  </a:lnTo>
                  <a:lnTo>
                    <a:pt x="21321" y="1531"/>
                  </a:lnTo>
                  <a:lnTo>
                    <a:pt x="19158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967" y="1261857"/>
              <a:ext cx="64085" cy="1744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533" y="0"/>
                  </a:moveTo>
                  <a:lnTo>
                    <a:pt x="7887" y="6060"/>
                  </a:lnTo>
                  <a:lnTo>
                    <a:pt x="2613" y="14985"/>
                  </a:lnTo>
                  <a:lnTo>
                    <a:pt x="0" y="20438"/>
                  </a:lnTo>
                  <a:lnTo>
                    <a:pt x="1883" y="21405"/>
                  </a:lnTo>
                  <a:lnTo>
                    <a:pt x="4953" y="21594"/>
                  </a:lnTo>
                  <a:lnTo>
                    <a:pt x="5235" y="21600"/>
                  </a:lnTo>
                  <a:lnTo>
                    <a:pt x="7970" y="21600"/>
                  </a:lnTo>
                  <a:lnTo>
                    <a:pt x="10141" y="20949"/>
                  </a:lnTo>
                  <a:lnTo>
                    <a:pt x="10556" y="20027"/>
                  </a:lnTo>
                  <a:lnTo>
                    <a:pt x="12667" y="15689"/>
                  </a:lnTo>
                  <a:lnTo>
                    <a:pt x="15095" y="11323"/>
                  </a:lnTo>
                  <a:lnTo>
                    <a:pt x="17832" y="6945"/>
                  </a:lnTo>
                  <a:lnTo>
                    <a:pt x="20868" y="2570"/>
                  </a:lnTo>
                  <a:lnTo>
                    <a:pt x="21600" y="1566"/>
                  </a:lnTo>
                  <a:lnTo>
                    <a:pt x="19982" y="535"/>
                  </a:lnTo>
                  <a:lnTo>
                    <a:pt x="1453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604329" y="1238972"/>
              <a:ext cx="125706" cy="14586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49" y="0"/>
                  </a:moveTo>
                  <a:lnTo>
                    <a:pt x="286" y="1425"/>
                  </a:lnTo>
                  <a:lnTo>
                    <a:pt x="0" y="2827"/>
                  </a:lnTo>
                  <a:lnTo>
                    <a:pt x="827" y="3842"/>
                  </a:lnTo>
                  <a:lnTo>
                    <a:pt x="8603" y="12747"/>
                  </a:lnTo>
                  <a:lnTo>
                    <a:pt x="16806" y="20887"/>
                  </a:lnTo>
                  <a:lnTo>
                    <a:pt x="18015" y="21600"/>
                  </a:lnTo>
                  <a:lnTo>
                    <a:pt x="19350" y="21600"/>
                  </a:lnTo>
                  <a:lnTo>
                    <a:pt x="19989" y="21399"/>
                  </a:lnTo>
                  <a:lnTo>
                    <a:pt x="21545" y="20146"/>
                  </a:lnTo>
                  <a:lnTo>
                    <a:pt x="21600" y="18722"/>
                  </a:lnTo>
                  <a:lnTo>
                    <a:pt x="20616" y="17816"/>
                  </a:lnTo>
                  <a:lnTo>
                    <a:pt x="16590" y="13966"/>
                  </a:lnTo>
                  <a:lnTo>
                    <a:pt x="12653" y="9914"/>
                  </a:lnTo>
                  <a:lnTo>
                    <a:pt x="8818" y="5674"/>
                  </a:lnTo>
                  <a:lnTo>
                    <a:pt x="5098" y="1262"/>
                  </a:lnTo>
                  <a:lnTo>
                    <a:pt x="4271" y="246"/>
                  </a:lnTo>
                  <a:lnTo>
                    <a:pt x="264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1510919" y="1099018"/>
              <a:ext cx="44324" cy="1754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521" y="0"/>
                  </a:moveTo>
                  <a:lnTo>
                    <a:pt x="13331" y="39"/>
                  </a:lnTo>
                  <a:lnTo>
                    <a:pt x="9252" y="99"/>
                  </a:lnTo>
                  <a:lnTo>
                    <a:pt x="6133" y="982"/>
                  </a:lnTo>
                  <a:lnTo>
                    <a:pt x="6368" y="2013"/>
                  </a:lnTo>
                  <a:lnTo>
                    <a:pt x="6557" y="2984"/>
                  </a:lnTo>
                  <a:lnTo>
                    <a:pt x="6695" y="3956"/>
                  </a:lnTo>
                  <a:lnTo>
                    <a:pt x="6774" y="4873"/>
                  </a:lnTo>
                  <a:lnTo>
                    <a:pt x="6808" y="5891"/>
                  </a:lnTo>
                  <a:lnTo>
                    <a:pt x="6437" y="9363"/>
                  </a:lnTo>
                  <a:lnTo>
                    <a:pt x="5329" y="12764"/>
                  </a:lnTo>
                  <a:lnTo>
                    <a:pt x="3489" y="16082"/>
                  </a:lnTo>
                  <a:lnTo>
                    <a:pt x="922" y="19306"/>
                  </a:lnTo>
                  <a:lnTo>
                    <a:pt x="0" y="20313"/>
                  </a:lnTo>
                  <a:lnTo>
                    <a:pt x="2469" y="21317"/>
                  </a:lnTo>
                  <a:lnTo>
                    <a:pt x="7012" y="21584"/>
                  </a:lnTo>
                  <a:lnTo>
                    <a:pt x="7581" y="21600"/>
                  </a:lnTo>
                  <a:lnTo>
                    <a:pt x="11499" y="21600"/>
                  </a:lnTo>
                  <a:lnTo>
                    <a:pt x="18067" y="16722"/>
                  </a:lnTo>
                  <a:lnTo>
                    <a:pt x="21205" y="9577"/>
                  </a:lnTo>
                  <a:lnTo>
                    <a:pt x="21600" y="5891"/>
                  </a:lnTo>
                  <a:lnTo>
                    <a:pt x="21571" y="4873"/>
                  </a:lnTo>
                  <a:lnTo>
                    <a:pt x="21484" y="3850"/>
                  </a:lnTo>
                  <a:lnTo>
                    <a:pt x="21339" y="2824"/>
                  </a:lnTo>
                  <a:lnTo>
                    <a:pt x="21136" y="1798"/>
                  </a:lnTo>
                  <a:lnTo>
                    <a:pt x="20907" y="769"/>
                  </a:lnTo>
                  <a:lnTo>
                    <a:pt x="1752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91160" y="988109"/>
              <a:ext cx="91276" cy="1668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90" y="0"/>
                  </a:moveTo>
                  <a:lnTo>
                    <a:pt x="11492" y="4602"/>
                  </a:lnTo>
                  <a:lnTo>
                    <a:pt x="4555" y="13445"/>
                  </a:lnTo>
                  <a:lnTo>
                    <a:pt x="685" y="18956"/>
                  </a:lnTo>
                  <a:lnTo>
                    <a:pt x="0" y="19974"/>
                  </a:lnTo>
                  <a:lnTo>
                    <a:pt x="953" y="21103"/>
                  </a:lnTo>
                  <a:lnTo>
                    <a:pt x="3225" y="21562"/>
                  </a:lnTo>
                  <a:lnTo>
                    <a:pt x="3643" y="21600"/>
                  </a:lnTo>
                  <a:lnTo>
                    <a:pt x="5518" y="21600"/>
                  </a:lnTo>
                  <a:lnTo>
                    <a:pt x="6894" y="21108"/>
                  </a:lnTo>
                  <a:lnTo>
                    <a:pt x="7426" y="20312"/>
                  </a:lnTo>
                  <a:lnTo>
                    <a:pt x="11219" y="14913"/>
                  </a:lnTo>
                  <a:lnTo>
                    <a:pt x="14794" y="10207"/>
                  </a:lnTo>
                  <a:lnTo>
                    <a:pt x="18012" y="6253"/>
                  </a:lnTo>
                  <a:lnTo>
                    <a:pt x="20734" y="3105"/>
                  </a:lnTo>
                  <a:lnTo>
                    <a:pt x="21600" y="2130"/>
                  </a:lnTo>
                  <a:lnTo>
                    <a:pt x="20861" y="952"/>
                  </a:lnTo>
                  <a:lnTo>
                    <a:pt x="1729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522084" y="969249"/>
              <a:ext cx="44464" cy="1756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235" y="0"/>
                  </a:moveTo>
                  <a:lnTo>
                    <a:pt x="3208" y="61"/>
                  </a:lnTo>
                  <a:lnTo>
                    <a:pt x="0" y="920"/>
                  </a:lnTo>
                  <a:lnTo>
                    <a:pt x="105" y="1949"/>
                  </a:lnTo>
                  <a:lnTo>
                    <a:pt x="2166" y="10835"/>
                  </a:lnTo>
                  <a:lnTo>
                    <a:pt x="6416" y="20002"/>
                  </a:lnTo>
                  <a:lnTo>
                    <a:pt x="10100" y="21600"/>
                  </a:lnTo>
                  <a:lnTo>
                    <a:pt x="14060" y="21600"/>
                  </a:lnTo>
                  <a:lnTo>
                    <a:pt x="14418" y="21594"/>
                  </a:lnTo>
                  <a:lnTo>
                    <a:pt x="18805" y="21431"/>
                  </a:lnTo>
                  <a:lnTo>
                    <a:pt x="21600" y="20484"/>
                  </a:lnTo>
                  <a:lnTo>
                    <a:pt x="21014" y="19464"/>
                  </a:lnTo>
                  <a:lnTo>
                    <a:pt x="18672" y="14961"/>
                  </a:lnTo>
                  <a:lnTo>
                    <a:pt x="16862" y="10514"/>
                  </a:lnTo>
                  <a:lnTo>
                    <a:pt x="15588" y="6138"/>
                  </a:lnTo>
                  <a:lnTo>
                    <a:pt x="14856" y="1847"/>
                  </a:lnTo>
                  <a:lnTo>
                    <a:pt x="14739" y="817"/>
                  </a:lnTo>
                  <a:lnTo>
                    <a:pt x="1123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1441437" y="819326"/>
              <a:ext cx="89345" cy="1671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252" y="0"/>
                  </a:moveTo>
                  <a:lnTo>
                    <a:pt x="675" y="1019"/>
                  </a:lnTo>
                  <a:lnTo>
                    <a:pt x="0" y="2209"/>
                  </a:lnTo>
                  <a:lnTo>
                    <a:pt x="952" y="3164"/>
                  </a:lnTo>
                  <a:lnTo>
                    <a:pt x="4835" y="7309"/>
                  </a:lnTo>
                  <a:lnTo>
                    <a:pt x="8310" y="11539"/>
                  </a:lnTo>
                  <a:lnTo>
                    <a:pt x="11365" y="15839"/>
                  </a:lnTo>
                  <a:lnTo>
                    <a:pt x="13989" y="20192"/>
                  </a:lnTo>
                  <a:lnTo>
                    <a:pt x="14458" y="21047"/>
                  </a:lnTo>
                  <a:lnTo>
                    <a:pt x="15920" y="21600"/>
                  </a:lnTo>
                  <a:lnTo>
                    <a:pt x="17848" y="21600"/>
                  </a:lnTo>
                  <a:lnTo>
                    <a:pt x="18195" y="21575"/>
                  </a:lnTo>
                  <a:lnTo>
                    <a:pt x="20485" y="21216"/>
                  </a:lnTo>
                  <a:lnTo>
                    <a:pt x="21600" y="20126"/>
                  </a:lnTo>
                  <a:lnTo>
                    <a:pt x="21029" y="19086"/>
                  </a:lnTo>
                  <a:lnTo>
                    <a:pt x="15104" y="10057"/>
                  </a:lnTo>
                  <a:lnTo>
                    <a:pt x="7430" y="1319"/>
                  </a:lnTo>
                  <a:lnTo>
                    <a:pt x="6475" y="363"/>
                  </a:lnTo>
                  <a:lnTo>
                    <a:pt x="425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229539" y="759102"/>
              <a:ext cx="130113" cy="1410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06" y="0"/>
                  </a:moveTo>
                  <a:lnTo>
                    <a:pt x="12934" y="4877"/>
                  </a:lnTo>
                  <a:lnTo>
                    <a:pt x="4836" y="13341"/>
                  </a:lnTo>
                  <a:lnTo>
                    <a:pt x="0" y="18831"/>
                  </a:lnTo>
                  <a:lnTo>
                    <a:pt x="179" y="20295"/>
                  </a:lnTo>
                  <a:lnTo>
                    <a:pt x="1733" y="21435"/>
                  </a:lnTo>
                  <a:lnTo>
                    <a:pt x="2285" y="21600"/>
                  </a:lnTo>
                  <a:lnTo>
                    <a:pt x="3578" y="21600"/>
                  </a:lnTo>
                  <a:lnTo>
                    <a:pt x="4312" y="21299"/>
                  </a:lnTo>
                  <a:lnTo>
                    <a:pt x="4811" y="20721"/>
                  </a:lnTo>
                  <a:lnTo>
                    <a:pt x="8697" y="16329"/>
                  </a:lnTo>
                  <a:lnTo>
                    <a:pt x="12637" y="12100"/>
                  </a:lnTo>
                  <a:lnTo>
                    <a:pt x="16617" y="8049"/>
                  </a:lnTo>
                  <a:lnTo>
                    <a:pt x="20624" y="4190"/>
                  </a:lnTo>
                  <a:lnTo>
                    <a:pt x="21600" y="3276"/>
                  </a:lnTo>
                  <a:lnTo>
                    <a:pt x="21587" y="1804"/>
                  </a:lnTo>
                  <a:lnTo>
                    <a:pt x="1960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527583" y="680286"/>
              <a:ext cx="61990" cy="1742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431" y="0"/>
                  </a:moveTo>
                  <a:lnTo>
                    <a:pt x="7292" y="5895"/>
                  </a:lnTo>
                  <a:lnTo>
                    <a:pt x="2141" y="14880"/>
                  </a:lnTo>
                  <a:lnTo>
                    <a:pt x="0" y="20531"/>
                  </a:lnTo>
                  <a:lnTo>
                    <a:pt x="2075" y="21466"/>
                  </a:lnTo>
                  <a:lnTo>
                    <a:pt x="4978" y="21587"/>
                  </a:lnTo>
                  <a:lnTo>
                    <a:pt x="5394" y="21600"/>
                  </a:lnTo>
                  <a:lnTo>
                    <a:pt x="8249" y="21600"/>
                  </a:lnTo>
                  <a:lnTo>
                    <a:pt x="10532" y="20896"/>
                  </a:lnTo>
                  <a:lnTo>
                    <a:pt x="10847" y="19938"/>
                  </a:lnTo>
                  <a:lnTo>
                    <a:pt x="12584" y="15479"/>
                  </a:lnTo>
                  <a:lnTo>
                    <a:pt x="14823" y="11099"/>
                  </a:lnTo>
                  <a:lnTo>
                    <a:pt x="17552" y="6812"/>
                  </a:lnTo>
                  <a:lnTo>
                    <a:pt x="20763" y="2633"/>
                  </a:lnTo>
                  <a:lnTo>
                    <a:pt x="21600" y="1639"/>
                  </a:lnTo>
                  <a:lnTo>
                    <a:pt x="20002" y="590"/>
                  </a:lnTo>
                  <a:lnTo>
                    <a:pt x="1443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434441" y="582153"/>
              <a:ext cx="156338" cy="1119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33" y="0"/>
                  </a:moveTo>
                  <a:lnTo>
                    <a:pt x="13874" y="4175"/>
                  </a:lnTo>
                  <a:lnTo>
                    <a:pt x="5293" y="11989"/>
                  </a:lnTo>
                  <a:lnTo>
                    <a:pt x="167" y="17347"/>
                  </a:lnTo>
                  <a:lnTo>
                    <a:pt x="0" y="19184"/>
                  </a:lnTo>
                  <a:lnTo>
                    <a:pt x="1123" y="21208"/>
                  </a:lnTo>
                  <a:lnTo>
                    <a:pt x="1742" y="21600"/>
                  </a:lnTo>
                  <a:lnTo>
                    <a:pt x="2818" y="21600"/>
                  </a:lnTo>
                  <a:lnTo>
                    <a:pt x="3269" y="21399"/>
                  </a:lnTo>
                  <a:lnTo>
                    <a:pt x="3652" y="20985"/>
                  </a:lnTo>
                  <a:lnTo>
                    <a:pt x="7720" y="16765"/>
                  </a:lnTo>
                  <a:lnTo>
                    <a:pt x="11843" y="12838"/>
                  </a:lnTo>
                  <a:lnTo>
                    <a:pt x="16006" y="9219"/>
                  </a:lnTo>
                  <a:lnTo>
                    <a:pt x="20194" y="5919"/>
                  </a:lnTo>
                  <a:lnTo>
                    <a:pt x="21214" y="5158"/>
                  </a:lnTo>
                  <a:lnTo>
                    <a:pt x="21600" y="3381"/>
                  </a:lnTo>
                  <a:lnTo>
                    <a:pt x="20507" y="529"/>
                  </a:lnTo>
                  <a:lnTo>
                    <a:pt x="1923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1251661" y="602740"/>
              <a:ext cx="143079" cy="1283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703" y="0"/>
                  </a:moveTo>
                  <a:lnTo>
                    <a:pt x="1294" y="395"/>
                  </a:lnTo>
                  <a:lnTo>
                    <a:pt x="0" y="2824"/>
                  </a:lnTo>
                  <a:lnTo>
                    <a:pt x="357" y="4391"/>
                  </a:lnTo>
                  <a:lnTo>
                    <a:pt x="1446" y="5112"/>
                  </a:lnTo>
                  <a:lnTo>
                    <a:pt x="4301" y="7080"/>
                  </a:lnTo>
                  <a:lnTo>
                    <a:pt x="10550" y="12551"/>
                  </a:lnTo>
                  <a:lnTo>
                    <a:pt x="15103" y="17877"/>
                  </a:lnTo>
                  <a:lnTo>
                    <a:pt x="17723" y="21288"/>
                  </a:lnTo>
                  <a:lnTo>
                    <a:pt x="18375" y="21600"/>
                  </a:lnTo>
                  <a:lnTo>
                    <a:pt x="19549" y="21600"/>
                  </a:lnTo>
                  <a:lnTo>
                    <a:pt x="20068" y="21408"/>
                  </a:lnTo>
                  <a:lnTo>
                    <a:pt x="21468" y="20106"/>
                  </a:lnTo>
                  <a:lnTo>
                    <a:pt x="21600" y="18494"/>
                  </a:lnTo>
                  <a:lnTo>
                    <a:pt x="20789" y="17410"/>
                  </a:lnTo>
                  <a:lnTo>
                    <a:pt x="16154" y="11617"/>
                  </a:lnTo>
                  <a:lnTo>
                    <a:pt x="11137" y="6151"/>
                  </a:lnTo>
                  <a:lnTo>
                    <a:pt x="3787" y="721"/>
                  </a:lnTo>
                  <a:lnTo>
                    <a:pt x="270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609739" y="424089"/>
              <a:ext cx="113920" cy="15376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917" y="0"/>
                  </a:moveTo>
                  <a:lnTo>
                    <a:pt x="11826" y="5228"/>
                  </a:lnTo>
                  <a:lnTo>
                    <a:pt x="4124" y="13951"/>
                  </a:lnTo>
                  <a:lnTo>
                    <a:pt x="0" y="19523"/>
                  </a:lnTo>
                  <a:lnTo>
                    <a:pt x="547" y="20811"/>
                  </a:lnTo>
                  <a:lnTo>
                    <a:pt x="2382" y="21521"/>
                  </a:lnTo>
                  <a:lnTo>
                    <a:pt x="2834" y="21600"/>
                  </a:lnTo>
                  <a:lnTo>
                    <a:pt x="4323" y="21600"/>
                  </a:lnTo>
                  <a:lnTo>
                    <a:pt x="5324" y="21182"/>
                  </a:lnTo>
                  <a:lnTo>
                    <a:pt x="5837" y="20455"/>
                  </a:lnTo>
                  <a:lnTo>
                    <a:pt x="9090" y="16108"/>
                  </a:lnTo>
                  <a:lnTo>
                    <a:pt x="12644" y="11862"/>
                  </a:lnTo>
                  <a:lnTo>
                    <a:pt x="16487" y="7732"/>
                  </a:lnTo>
                  <a:lnTo>
                    <a:pt x="20606" y="3732"/>
                  </a:lnTo>
                  <a:lnTo>
                    <a:pt x="21600" y="2814"/>
                  </a:lnTo>
                  <a:lnTo>
                    <a:pt x="21400" y="1470"/>
                  </a:lnTo>
                  <a:lnTo>
                    <a:pt x="1891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690791" y="501699"/>
              <a:ext cx="175680" cy="571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546" y="0"/>
                  </a:moveTo>
                  <a:lnTo>
                    <a:pt x="14994" y="1578"/>
                  </a:lnTo>
                  <a:lnTo>
                    <a:pt x="5987" y="6680"/>
                  </a:lnTo>
                  <a:lnTo>
                    <a:pt x="561" y="11282"/>
                  </a:lnTo>
                  <a:lnTo>
                    <a:pt x="0" y="14478"/>
                  </a:lnTo>
                  <a:lnTo>
                    <a:pt x="539" y="19997"/>
                  </a:lnTo>
                  <a:lnTo>
                    <a:pt x="1280" y="21600"/>
                  </a:lnTo>
                  <a:lnTo>
                    <a:pt x="2259" y="21600"/>
                  </a:lnTo>
                  <a:lnTo>
                    <a:pt x="2441" y="21523"/>
                  </a:lnTo>
                  <a:lnTo>
                    <a:pt x="2620" y="21360"/>
                  </a:lnTo>
                  <a:lnTo>
                    <a:pt x="6862" y="17832"/>
                  </a:lnTo>
                  <a:lnTo>
                    <a:pt x="11149" y="15027"/>
                  </a:lnTo>
                  <a:lnTo>
                    <a:pt x="15466" y="12954"/>
                  </a:lnTo>
                  <a:lnTo>
                    <a:pt x="19798" y="11623"/>
                  </a:lnTo>
                  <a:lnTo>
                    <a:pt x="20826" y="11397"/>
                  </a:lnTo>
                  <a:lnTo>
                    <a:pt x="21600" y="8648"/>
                  </a:lnTo>
                  <a:lnTo>
                    <a:pt x="21452" y="2332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979805" y="506537"/>
              <a:ext cx="174486" cy="6685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56" y="0"/>
                  </a:moveTo>
                  <a:lnTo>
                    <a:pt x="299" y="1851"/>
                  </a:lnTo>
                  <a:lnTo>
                    <a:pt x="0" y="7214"/>
                  </a:lnTo>
                  <a:lnTo>
                    <a:pt x="712" y="9705"/>
                  </a:lnTo>
                  <a:lnTo>
                    <a:pt x="1739" y="10098"/>
                  </a:lnTo>
                  <a:lnTo>
                    <a:pt x="6036" y="12030"/>
                  </a:lnTo>
                  <a:lnTo>
                    <a:pt x="10330" y="14548"/>
                  </a:lnTo>
                  <a:lnTo>
                    <a:pt x="14606" y="17646"/>
                  </a:lnTo>
                  <a:lnTo>
                    <a:pt x="18849" y="21313"/>
                  </a:lnTo>
                  <a:lnTo>
                    <a:pt x="19058" y="21506"/>
                  </a:lnTo>
                  <a:lnTo>
                    <a:pt x="19272" y="21600"/>
                  </a:lnTo>
                  <a:lnTo>
                    <a:pt x="20253" y="21600"/>
                  </a:lnTo>
                  <a:lnTo>
                    <a:pt x="20977" y="20353"/>
                  </a:lnTo>
                  <a:lnTo>
                    <a:pt x="21600" y="15798"/>
                  </a:lnTo>
                  <a:lnTo>
                    <a:pt x="21092" y="12991"/>
                  </a:lnTo>
                  <a:lnTo>
                    <a:pt x="15696" y="8257"/>
                  </a:lnTo>
                  <a:lnTo>
                    <a:pt x="6763" y="2402"/>
                  </a:lnTo>
                  <a:lnTo>
                    <a:pt x="2281" y="38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790409" y="232205"/>
              <a:ext cx="150928" cy="1194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966" y="0"/>
                  </a:moveTo>
                  <a:lnTo>
                    <a:pt x="13450" y="4589"/>
                  </a:lnTo>
                  <a:lnTo>
                    <a:pt x="4955" y="12590"/>
                  </a:lnTo>
                  <a:lnTo>
                    <a:pt x="93" y="17784"/>
                  </a:lnTo>
                  <a:lnTo>
                    <a:pt x="0" y="19521"/>
                  </a:lnTo>
                  <a:lnTo>
                    <a:pt x="1218" y="21283"/>
                  </a:lnTo>
                  <a:lnTo>
                    <a:pt x="1821" y="21600"/>
                  </a:lnTo>
                  <a:lnTo>
                    <a:pt x="2932" y="21600"/>
                  </a:lnTo>
                  <a:lnTo>
                    <a:pt x="3441" y="21377"/>
                  </a:lnTo>
                  <a:lnTo>
                    <a:pt x="3853" y="20922"/>
                  </a:lnTo>
                  <a:lnTo>
                    <a:pt x="7687" y="16859"/>
                  </a:lnTo>
                  <a:lnTo>
                    <a:pt x="11714" y="12915"/>
                  </a:lnTo>
                  <a:lnTo>
                    <a:pt x="15921" y="9106"/>
                  </a:lnTo>
                  <a:lnTo>
                    <a:pt x="20291" y="5442"/>
                  </a:lnTo>
                  <a:lnTo>
                    <a:pt x="21302" y="4629"/>
                  </a:lnTo>
                  <a:lnTo>
                    <a:pt x="21600" y="2931"/>
                  </a:lnTo>
                  <a:lnTo>
                    <a:pt x="20310" y="374"/>
                  </a:lnTo>
                  <a:lnTo>
                    <a:pt x="1896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1034313" y="106373"/>
              <a:ext cx="169165" cy="8799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766" y="0"/>
                  </a:moveTo>
                  <a:lnTo>
                    <a:pt x="14247" y="3913"/>
                  </a:lnTo>
                  <a:lnTo>
                    <a:pt x="5539" y="10834"/>
                  </a:lnTo>
                  <a:lnTo>
                    <a:pt x="412" y="15394"/>
                  </a:lnTo>
                  <a:lnTo>
                    <a:pt x="0" y="17613"/>
                  </a:lnTo>
                  <a:lnTo>
                    <a:pt x="793" y="20818"/>
                  </a:lnTo>
                  <a:lnTo>
                    <a:pt x="1487" y="21600"/>
                  </a:lnTo>
                  <a:lnTo>
                    <a:pt x="2492" y="21600"/>
                  </a:lnTo>
                  <a:lnTo>
                    <a:pt x="2775" y="21482"/>
                  </a:lnTo>
                  <a:lnTo>
                    <a:pt x="3044" y="21238"/>
                  </a:lnTo>
                  <a:lnTo>
                    <a:pt x="7116" y="17643"/>
                  </a:lnTo>
                  <a:lnTo>
                    <a:pt x="11321" y="14181"/>
                  </a:lnTo>
                  <a:lnTo>
                    <a:pt x="15643" y="10865"/>
                  </a:lnTo>
                  <a:lnTo>
                    <a:pt x="20068" y="7706"/>
                  </a:lnTo>
                  <a:lnTo>
                    <a:pt x="21076" y="7014"/>
                  </a:lnTo>
                  <a:lnTo>
                    <a:pt x="21600" y="4879"/>
                  </a:lnTo>
                  <a:lnTo>
                    <a:pt x="20880" y="1007"/>
                  </a:lnTo>
                  <a:lnTo>
                    <a:pt x="1976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1308785" y="31137"/>
              <a:ext cx="175503" cy="642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5" y="0"/>
                  </a:moveTo>
                  <a:lnTo>
                    <a:pt x="14698" y="3041"/>
                  </a:lnTo>
                  <a:lnTo>
                    <a:pt x="5870" y="8566"/>
                  </a:lnTo>
                  <a:lnTo>
                    <a:pt x="592" y="12302"/>
                  </a:lnTo>
                  <a:lnTo>
                    <a:pt x="0" y="15097"/>
                  </a:lnTo>
                  <a:lnTo>
                    <a:pt x="488" y="20098"/>
                  </a:lnTo>
                  <a:lnTo>
                    <a:pt x="1244" y="21600"/>
                  </a:lnTo>
                  <a:lnTo>
                    <a:pt x="2227" y="21600"/>
                  </a:lnTo>
                  <a:lnTo>
                    <a:pt x="2391" y="21544"/>
                  </a:lnTo>
                  <a:lnTo>
                    <a:pt x="6771" y="18467"/>
                  </a:lnTo>
                  <a:lnTo>
                    <a:pt x="11083" y="15661"/>
                  </a:lnTo>
                  <a:lnTo>
                    <a:pt x="15473" y="13022"/>
                  </a:lnTo>
                  <a:lnTo>
                    <a:pt x="20939" y="10023"/>
                  </a:lnTo>
                  <a:lnTo>
                    <a:pt x="21600" y="7344"/>
                  </a:lnTo>
                  <a:lnTo>
                    <a:pt x="21208" y="1822"/>
                  </a:lnTo>
                  <a:lnTo>
                    <a:pt x="2024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1595691" y="0"/>
              <a:ext cx="93770" cy="394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9941" y="385"/>
                  </a:lnTo>
                  <a:lnTo>
                    <a:pt x="11553" y="2600"/>
                  </a:lnTo>
                  <a:lnTo>
                    <a:pt x="1346" y="5668"/>
                  </a:lnTo>
                  <a:lnTo>
                    <a:pt x="0" y="9837"/>
                  </a:lnTo>
                  <a:lnTo>
                    <a:pt x="486" y="18564"/>
                  </a:lnTo>
                  <a:lnTo>
                    <a:pt x="1989" y="21600"/>
                  </a:lnTo>
                  <a:lnTo>
                    <a:pt x="3867" y="21600"/>
                  </a:lnTo>
                  <a:lnTo>
                    <a:pt x="4023" y="21572"/>
                  </a:lnTo>
                  <a:lnTo>
                    <a:pt x="12377" y="19093"/>
                  </a:lnTo>
                  <a:lnTo>
                    <a:pt x="20670" y="16902"/>
                  </a:lnTo>
                  <a:lnTo>
                    <a:pt x="21600" y="1668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5" name="Google Shape;165;p8"/>
          <p:cNvGrpSpPr/>
          <p:nvPr/>
        </p:nvGrpSpPr>
        <p:grpSpPr>
          <a:xfrm>
            <a:off x="3093728" y="5928809"/>
            <a:ext cx="250928" cy="256923"/>
            <a:chOff x="0" y="0"/>
            <a:chExt cx="250926" cy="256922"/>
          </a:xfrm>
        </p:grpSpPr>
        <p:sp>
          <p:nvSpPr>
            <p:cNvPr id="166" name="Google Shape;166;p8"/>
            <p:cNvSpPr/>
            <p:nvPr/>
          </p:nvSpPr>
          <p:spPr>
            <a:xfrm>
              <a:off x="87717" y="187147"/>
              <a:ext cx="75365" cy="697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6"/>
                  </a:lnTo>
                  <a:lnTo>
                    <a:pt x="2136" y="2076"/>
                  </a:lnTo>
                  <a:lnTo>
                    <a:pt x="5673" y="6825"/>
                  </a:lnTo>
                  <a:lnTo>
                    <a:pt x="16900" y="21600"/>
                  </a:lnTo>
                  <a:lnTo>
                    <a:pt x="18044" y="16709"/>
                  </a:lnTo>
                  <a:lnTo>
                    <a:pt x="19176" y="11998"/>
                  </a:lnTo>
                  <a:lnTo>
                    <a:pt x="20184" y="7389"/>
                  </a:lnTo>
                  <a:lnTo>
                    <a:pt x="20955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0" y="35584"/>
              <a:ext cx="250926" cy="1585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10" y="574"/>
                  </a:lnTo>
                  <a:lnTo>
                    <a:pt x="1481" y="950"/>
                  </a:lnTo>
                  <a:lnTo>
                    <a:pt x="2736" y="5784"/>
                  </a:lnTo>
                  <a:lnTo>
                    <a:pt x="3326" y="8015"/>
                  </a:lnTo>
                  <a:lnTo>
                    <a:pt x="3933" y="10232"/>
                  </a:lnTo>
                  <a:lnTo>
                    <a:pt x="4165" y="11060"/>
                  </a:lnTo>
                  <a:lnTo>
                    <a:pt x="4100" y="11624"/>
                  </a:lnTo>
                  <a:lnTo>
                    <a:pt x="3805" y="12326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2"/>
                  </a:lnTo>
                  <a:lnTo>
                    <a:pt x="5507" y="20946"/>
                  </a:lnTo>
                  <a:lnTo>
                    <a:pt x="7551" y="20652"/>
                  </a:lnTo>
                  <a:lnTo>
                    <a:pt x="14038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0323" y="14677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6" y="13313"/>
                  </a:lnTo>
                  <a:lnTo>
                    <a:pt x="17101" y="9392"/>
                  </a:lnTo>
                  <a:lnTo>
                    <a:pt x="15803" y="8178"/>
                  </a:lnTo>
                  <a:lnTo>
                    <a:pt x="15223" y="7647"/>
                  </a:lnTo>
                  <a:lnTo>
                    <a:pt x="14982" y="7034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6"/>
                  </a:lnTo>
                  <a:lnTo>
                    <a:pt x="8146" y="2916"/>
                  </a:lnTo>
                  <a:lnTo>
                    <a:pt x="7489" y="2623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94632" y="0"/>
              <a:ext cx="78581" cy="56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6" y="0"/>
                  </a:moveTo>
                  <a:lnTo>
                    <a:pt x="8973" y="13860"/>
                  </a:lnTo>
                  <a:lnTo>
                    <a:pt x="5249" y="18426"/>
                  </a:lnTo>
                  <a:lnTo>
                    <a:pt x="3577" y="20240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8" y="17006"/>
                  </a:lnTo>
                  <a:lnTo>
                    <a:pt x="21222" y="12910"/>
                  </a:lnTo>
                  <a:lnTo>
                    <a:pt x="2068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8"/>
          <p:cNvGrpSpPr/>
          <p:nvPr/>
        </p:nvGrpSpPr>
        <p:grpSpPr>
          <a:xfrm>
            <a:off x="1729957" y="2168202"/>
            <a:ext cx="250927" cy="256923"/>
            <a:chOff x="0" y="0"/>
            <a:chExt cx="250926" cy="256922"/>
          </a:xfrm>
        </p:grpSpPr>
        <p:sp>
          <p:nvSpPr>
            <p:cNvPr id="170" name="Google Shape;170;p8"/>
            <p:cNvSpPr/>
            <p:nvPr/>
          </p:nvSpPr>
          <p:spPr>
            <a:xfrm>
              <a:off x="87717" y="187147"/>
              <a:ext cx="75365" cy="697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6"/>
                  </a:lnTo>
                  <a:lnTo>
                    <a:pt x="2139" y="2076"/>
                  </a:lnTo>
                  <a:lnTo>
                    <a:pt x="5673" y="6823"/>
                  </a:lnTo>
                  <a:lnTo>
                    <a:pt x="16900" y="21600"/>
                  </a:lnTo>
                  <a:lnTo>
                    <a:pt x="18044" y="16709"/>
                  </a:lnTo>
                  <a:lnTo>
                    <a:pt x="19176" y="11998"/>
                  </a:lnTo>
                  <a:lnTo>
                    <a:pt x="20184" y="7389"/>
                  </a:lnTo>
                  <a:lnTo>
                    <a:pt x="20955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0" y="35584"/>
              <a:ext cx="250926" cy="1585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10" y="574"/>
                  </a:lnTo>
                  <a:lnTo>
                    <a:pt x="1481" y="950"/>
                  </a:lnTo>
                  <a:lnTo>
                    <a:pt x="2736" y="5784"/>
                  </a:lnTo>
                  <a:lnTo>
                    <a:pt x="3325" y="8015"/>
                  </a:lnTo>
                  <a:lnTo>
                    <a:pt x="3932" y="10232"/>
                  </a:lnTo>
                  <a:lnTo>
                    <a:pt x="4164" y="11060"/>
                  </a:lnTo>
                  <a:lnTo>
                    <a:pt x="4100" y="11624"/>
                  </a:lnTo>
                  <a:lnTo>
                    <a:pt x="3805" y="12326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2"/>
                  </a:lnTo>
                  <a:lnTo>
                    <a:pt x="5507" y="20946"/>
                  </a:lnTo>
                  <a:lnTo>
                    <a:pt x="7551" y="20652"/>
                  </a:lnTo>
                  <a:lnTo>
                    <a:pt x="14038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0323" y="14677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6" y="13311"/>
                  </a:lnTo>
                  <a:lnTo>
                    <a:pt x="17101" y="9391"/>
                  </a:lnTo>
                  <a:lnTo>
                    <a:pt x="15803" y="8178"/>
                  </a:lnTo>
                  <a:lnTo>
                    <a:pt x="15223" y="7647"/>
                  </a:lnTo>
                  <a:lnTo>
                    <a:pt x="14982" y="7034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6"/>
                  </a:lnTo>
                  <a:lnTo>
                    <a:pt x="8146" y="2916"/>
                  </a:lnTo>
                  <a:lnTo>
                    <a:pt x="7489" y="2623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94630" y="0"/>
              <a:ext cx="78583" cy="56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6" y="0"/>
                  </a:moveTo>
                  <a:lnTo>
                    <a:pt x="8973" y="13860"/>
                  </a:lnTo>
                  <a:lnTo>
                    <a:pt x="5249" y="18426"/>
                  </a:lnTo>
                  <a:lnTo>
                    <a:pt x="3576" y="20240"/>
                  </a:lnTo>
                  <a:lnTo>
                    <a:pt x="1859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8" y="17006"/>
                  </a:lnTo>
                  <a:lnTo>
                    <a:pt x="21222" y="12910"/>
                  </a:lnTo>
                  <a:lnTo>
                    <a:pt x="2068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3" name="Google Shape;173;p8"/>
          <p:cNvGrpSpPr/>
          <p:nvPr/>
        </p:nvGrpSpPr>
        <p:grpSpPr>
          <a:xfrm>
            <a:off x="341096" y="3227098"/>
            <a:ext cx="250928" cy="256922"/>
            <a:chOff x="0" y="0"/>
            <a:chExt cx="250927" cy="256921"/>
          </a:xfrm>
        </p:grpSpPr>
        <p:sp>
          <p:nvSpPr>
            <p:cNvPr id="174" name="Google Shape;174;p8"/>
            <p:cNvSpPr/>
            <p:nvPr/>
          </p:nvSpPr>
          <p:spPr>
            <a:xfrm>
              <a:off x="87718" y="187147"/>
              <a:ext cx="75365" cy="697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6"/>
                  </a:lnTo>
                  <a:lnTo>
                    <a:pt x="2136" y="2076"/>
                  </a:lnTo>
                  <a:lnTo>
                    <a:pt x="5673" y="6825"/>
                  </a:lnTo>
                  <a:lnTo>
                    <a:pt x="16900" y="21600"/>
                  </a:lnTo>
                  <a:lnTo>
                    <a:pt x="18044" y="16709"/>
                  </a:lnTo>
                  <a:lnTo>
                    <a:pt x="19176" y="11998"/>
                  </a:lnTo>
                  <a:lnTo>
                    <a:pt x="20184" y="7389"/>
                  </a:lnTo>
                  <a:lnTo>
                    <a:pt x="20955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0" y="35584"/>
              <a:ext cx="250927" cy="1585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10" y="574"/>
                  </a:lnTo>
                  <a:lnTo>
                    <a:pt x="1481" y="950"/>
                  </a:lnTo>
                  <a:lnTo>
                    <a:pt x="2736" y="5784"/>
                  </a:lnTo>
                  <a:lnTo>
                    <a:pt x="3326" y="8015"/>
                  </a:lnTo>
                  <a:lnTo>
                    <a:pt x="3933" y="10232"/>
                  </a:lnTo>
                  <a:lnTo>
                    <a:pt x="4165" y="11060"/>
                  </a:lnTo>
                  <a:lnTo>
                    <a:pt x="4100" y="11624"/>
                  </a:lnTo>
                  <a:lnTo>
                    <a:pt x="3805" y="12326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4" y="21552"/>
                  </a:lnTo>
                  <a:lnTo>
                    <a:pt x="5507" y="20946"/>
                  </a:lnTo>
                  <a:lnTo>
                    <a:pt x="7551" y="20652"/>
                  </a:lnTo>
                  <a:lnTo>
                    <a:pt x="14038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0323" y="14677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6" y="13311"/>
                  </a:lnTo>
                  <a:lnTo>
                    <a:pt x="17101" y="9392"/>
                  </a:lnTo>
                  <a:lnTo>
                    <a:pt x="15803" y="8178"/>
                  </a:lnTo>
                  <a:lnTo>
                    <a:pt x="15223" y="7647"/>
                  </a:lnTo>
                  <a:lnTo>
                    <a:pt x="14983" y="7036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7"/>
                  </a:lnTo>
                  <a:lnTo>
                    <a:pt x="8146" y="2917"/>
                  </a:lnTo>
                  <a:lnTo>
                    <a:pt x="7489" y="2623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94633" y="0"/>
              <a:ext cx="78582" cy="569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5" y="0"/>
                  </a:moveTo>
                  <a:lnTo>
                    <a:pt x="12780" y="9317"/>
                  </a:lnTo>
                  <a:lnTo>
                    <a:pt x="8973" y="13856"/>
                  </a:lnTo>
                  <a:lnTo>
                    <a:pt x="5249" y="18424"/>
                  </a:lnTo>
                  <a:lnTo>
                    <a:pt x="3577" y="20238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7" y="17004"/>
                  </a:lnTo>
                  <a:lnTo>
                    <a:pt x="21222" y="12908"/>
                  </a:lnTo>
                  <a:lnTo>
                    <a:pt x="2068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8"/>
          <p:cNvGrpSpPr/>
          <p:nvPr/>
        </p:nvGrpSpPr>
        <p:grpSpPr>
          <a:xfrm>
            <a:off x="2555296" y="1741945"/>
            <a:ext cx="681270" cy="717193"/>
            <a:chOff x="0" y="0"/>
            <a:chExt cx="681268" cy="717192"/>
          </a:xfrm>
        </p:grpSpPr>
        <p:sp>
          <p:nvSpPr>
            <p:cNvPr id="178" name="Google Shape;178;p8"/>
            <p:cNvSpPr/>
            <p:nvPr/>
          </p:nvSpPr>
          <p:spPr>
            <a:xfrm>
              <a:off x="0" y="91471"/>
              <a:ext cx="681268" cy="6257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33" y="0"/>
                  </a:moveTo>
                  <a:lnTo>
                    <a:pt x="3919" y="342"/>
                  </a:lnTo>
                  <a:lnTo>
                    <a:pt x="2607" y="1145"/>
                  </a:lnTo>
                  <a:lnTo>
                    <a:pt x="1470" y="2403"/>
                  </a:lnTo>
                  <a:lnTo>
                    <a:pt x="806" y="3524"/>
                  </a:lnTo>
                  <a:lnTo>
                    <a:pt x="49" y="5975"/>
                  </a:lnTo>
                  <a:lnTo>
                    <a:pt x="0" y="7290"/>
                  </a:lnTo>
                  <a:lnTo>
                    <a:pt x="182" y="9150"/>
                  </a:lnTo>
                  <a:lnTo>
                    <a:pt x="520" y="10916"/>
                  </a:lnTo>
                  <a:lnTo>
                    <a:pt x="1014" y="12587"/>
                  </a:lnTo>
                  <a:lnTo>
                    <a:pt x="1662" y="14163"/>
                  </a:lnTo>
                  <a:lnTo>
                    <a:pt x="2460" y="15642"/>
                  </a:lnTo>
                  <a:lnTo>
                    <a:pt x="3408" y="17025"/>
                  </a:lnTo>
                  <a:lnTo>
                    <a:pt x="4504" y="18310"/>
                  </a:lnTo>
                  <a:lnTo>
                    <a:pt x="5745" y="19499"/>
                  </a:lnTo>
                  <a:lnTo>
                    <a:pt x="7130" y="20589"/>
                  </a:lnTo>
                  <a:lnTo>
                    <a:pt x="8666" y="21260"/>
                  </a:lnTo>
                  <a:lnTo>
                    <a:pt x="10361" y="21553"/>
                  </a:lnTo>
                  <a:lnTo>
                    <a:pt x="11229" y="21600"/>
                  </a:lnTo>
                  <a:lnTo>
                    <a:pt x="12104" y="21568"/>
                  </a:lnTo>
                  <a:lnTo>
                    <a:pt x="12984" y="21512"/>
                  </a:lnTo>
                  <a:lnTo>
                    <a:pt x="13862" y="21483"/>
                  </a:lnTo>
                  <a:lnTo>
                    <a:pt x="15589" y="21129"/>
                  </a:lnTo>
                  <a:lnTo>
                    <a:pt x="17006" y="20050"/>
                  </a:lnTo>
                  <a:lnTo>
                    <a:pt x="18042" y="18766"/>
                  </a:lnTo>
                  <a:lnTo>
                    <a:pt x="18960" y="17433"/>
                  </a:lnTo>
                  <a:lnTo>
                    <a:pt x="19753" y="16049"/>
                  </a:lnTo>
                  <a:lnTo>
                    <a:pt x="20413" y="14612"/>
                  </a:lnTo>
                  <a:lnTo>
                    <a:pt x="20935" y="13120"/>
                  </a:lnTo>
                  <a:lnTo>
                    <a:pt x="21312" y="11573"/>
                  </a:lnTo>
                  <a:lnTo>
                    <a:pt x="21535" y="9968"/>
                  </a:lnTo>
                  <a:lnTo>
                    <a:pt x="21600" y="8303"/>
                  </a:lnTo>
                  <a:lnTo>
                    <a:pt x="21498" y="6576"/>
                  </a:lnTo>
                  <a:lnTo>
                    <a:pt x="21147" y="4876"/>
                  </a:lnTo>
                  <a:lnTo>
                    <a:pt x="20504" y="3400"/>
                  </a:lnTo>
                  <a:lnTo>
                    <a:pt x="19608" y="2174"/>
                  </a:lnTo>
                  <a:lnTo>
                    <a:pt x="19312" y="1921"/>
                  </a:lnTo>
                  <a:lnTo>
                    <a:pt x="9692" y="1921"/>
                  </a:lnTo>
                  <a:lnTo>
                    <a:pt x="9640" y="1888"/>
                  </a:lnTo>
                  <a:lnTo>
                    <a:pt x="9547" y="1852"/>
                  </a:lnTo>
                  <a:lnTo>
                    <a:pt x="9483" y="1783"/>
                  </a:lnTo>
                  <a:lnTo>
                    <a:pt x="8187" y="716"/>
                  </a:lnTo>
                  <a:lnTo>
                    <a:pt x="6780" y="123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305675" y="0"/>
              <a:ext cx="303425" cy="14711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453" y="19737"/>
                  </a:lnTo>
                  <a:lnTo>
                    <a:pt x="2308" y="19737"/>
                  </a:lnTo>
                  <a:lnTo>
                    <a:pt x="2635" y="16710"/>
                  </a:lnTo>
                  <a:lnTo>
                    <a:pt x="2939" y="13858"/>
                  </a:lnTo>
                  <a:lnTo>
                    <a:pt x="3241" y="11131"/>
                  </a:lnTo>
                  <a:lnTo>
                    <a:pt x="3563" y="8477"/>
                  </a:lnTo>
                  <a:lnTo>
                    <a:pt x="3885" y="5181"/>
                  </a:lnTo>
                  <a:lnTo>
                    <a:pt x="3664" y="3057"/>
                  </a:lnTo>
                  <a:lnTo>
                    <a:pt x="2689" y="1524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338098" y="98578"/>
              <a:ext cx="254895" cy="358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583" y="0"/>
                  </a:moveTo>
                  <a:lnTo>
                    <a:pt x="9552" y="405"/>
                  </a:lnTo>
                  <a:lnTo>
                    <a:pt x="5378" y="7353"/>
                  </a:lnTo>
                  <a:lnTo>
                    <a:pt x="4125" y="1053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791" y="17069"/>
                  </a:lnTo>
                  <a:lnTo>
                    <a:pt x="17365" y="5700"/>
                  </a:lnTo>
                  <a:lnTo>
                    <a:pt x="1358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1" name="Google Shape;181;p8"/>
          <p:cNvGrpSpPr/>
          <p:nvPr/>
        </p:nvGrpSpPr>
        <p:grpSpPr>
          <a:xfrm>
            <a:off x="2555296" y="1741945"/>
            <a:ext cx="681270" cy="717193"/>
            <a:chOff x="0" y="0"/>
            <a:chExt cx="681268" cy="717192"/>
          </a:xfrm>
        </p:grpSpPr>
        <p:sp>
          <p:nvSpPr>
            <p:cNvPr id="182" name="Google Shape;182;p8"/>
            <p:cNvSpPr/>
            <p:nvPr/>
          </p:nvSpPr>
          <p:spPr>
            <a:xfrm>
              <a:off x="0" y="91471"/>
              <a:ext cx="681268" cy="6257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33" y="0"/>
                  </a:moveTo>
                  <a:lnTo>
                    <a:pt x="3919" y="342"/>
                  </a:lnTo>
                  <a:lnTo>
                    <a:pt x="2607" y="1145"/>
                  </a:lnTo>
                  <a:lnTo>
                    <a:pt x="1470" y="2403"/>
                  </a:lnTo>
                  <a:lnTo>
                    <a:pt x="806" y="3524"/>
                  </a:lnTo>
                  <a:lnTo>
                    <a:pt x="49" y="5975"/>
                  </a:lnTo>
                  <a:lnTo>
                    <a:pt x="0" y="7290"/>
                  </a:lnTo>
                  <a:lnTo>
                    <a:pt x="182" y="9150"/>
                  </a:lnTo>
                  <a:lnTo>
                    <a:pt x="520" y="10916"/>
                  </a:lnTo>
                  <a:lnTo>
                    <a:pt x="1014" y="12587"/>
                  </a:lnTo>
                  <a:lnTo>
                    <a:pt x="1662" y="14163"/>
                  </a:lnTo>
                  <a:lnTo>
                    <a:pt x="2460" y="15642"/>
                  </a:lnTo>
                  <a:lnTo>
                    <a:pt x="3408" y="17025"/>
                  </a:lnTo>
                  <a:lnTo>
                    <a:pt x="4504" y="18310"/>
                  </a:lnTo>
                  <a:lnTo>
                    <a:pt x="5745" y="19499"/>
                  </a:lnTo>
                  <a:lnTo>
                    <a:pt x="7130" y="20589"/>
                  </a:lnTo>
                  <a:lnTo>
                    <a:pt x="8666" y="21260"/>
                  </a:lnTo>
                  <a:lnTo>
                    <a:pt x="10361" y="21553"/>
                  </a:lnTo>
                  <a:lnTo>
                    <a:pt x="11229" y="21600"/>
                  </a:lnTo>
                  <a:lnTo>
                    <a:pt x="12104" y="21568"/>
                  </a:lnTo>
                  <a:lnTo>
                    <a:pt x="12984" y="21512"/>
                  </a:lnTo>
                  <a:lnTo>
                    <a:pt x="13862" y="21483"/>
                  </a:lnTo>
                  <a:lnTo>
                    <a:pt x="15589" y="21129"/>
                  </a:lnTo>
                  <a:lnTo>
                    <a:pt x="17006" y="20050"/>
                  </a:lnTo>
                  <a:lnTo>
                    <a:pt x="18042" y="18766"/>
                  </a:lnTo>
                  <a:lnTo>
                    <a:pt x="18960" y="17433"/>
                  </a:lnTo>
                  <a:lnTo>
                    <a:pt x="19753" y="16049"/>
                  </a:lnTo>
                  <a:lnTo>
                    <a:pt x="20413" y="14612"/>
                  </a:lnTo>
                  <a:lnTo>
                    <a:pt x="20935" y="13120"/>
                  </a:lnTo>
                  <a:lnTo>
                    <a:pt x="21312" y="11573"/>
                  </a:lnTo>
                  <a:lnTo>
                    <a:pt x="21535" y="9968"/>
                  </a:lnTo>
                  <a:lnTo>
                    <a:pt x="21600" y="8303"/>
                  </a:lnTo>
                  <a:lnTo>
                    <a:pt x="21498" y="6576"/>
                  </a:lnTo>
                  <a:lnTo>
                    <a:pt x="21147" y="4876"/>
                  </a:lnTo>
                  <a:lnTo>
                    <a:pt x="20504" y="3400"/>
                  </a:lnTo>
                  <a:lnTo>
                    <a:pt x="19608" y="2174"/>
                  </a:lnTo>
                  <a:lnTo>
                    <a:pt x="19312" y="1921"/>
                  </a:lnTo>
                  <a:lnTo>
                    <a:pt x="9692" y="1921"/>
                  </a:lnTo>
                  <a:lnTo>
                    <a:pt x="9640" y="1888"/>
                  </a:lnTo>
                  <a:lnTo>
                    <a:pt x="9547" y="1852"/>
                  </a:lnTo>
                  <a:lnTo>
                    <a:pt x="9483" y="1783"/>
                  </a:lnTo>
                  <a:lnTo>
                    <a:pt x="8187" y="716"/>
                  </a:lnTo>
                  <a:lnTo>
                    <a:pt x="6780" y="123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305675" y="0"/>
              <a:ext cx="303425" cy="14711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453" y="19737"/>
                  </a:lnTo>
                  <a:lnTo>
                    <a:pt x="2308" y="19737"/>
                  </a:lnTo>
                  <a:lnTo>
                    <a:pt x="2635" y="16710"/>
                  </a:lnTo>
                  <a:lnTo>
                    <a:pt x="2939" y="13858"/>
                  </a:lnTo>
                  <a:lnTo>
                    <a:pt x="3241" y="11131"/>
                  </a:lnTo>
                  <a:lnTo>
                    <a:pt x="3563" y="8477"/>
                  </a:lnTo>
                  <a:lnTo>
                    <a:pt x="3885" y="5181"/>
                  </a:lnTo>
                  <a:lnTo>
                    <a:pt x="3664" y="3057"/>
                  </a:lnTo>
                  <a:lnTo>
                    <a:pt x="2689" y="1524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338098" y="98578"/>
              <a:ext cx="254895" cy="358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583" y="0"/>
                  </a:moveTo>
                  <a:lnTo>
                    <a:pt x="9552" y="405"/>
                  </a:lnTo>
                  <a:lnTo>
                    <a:pt x="5378" y="7353"/>
                  </a:lnTo>
                  <a:lnTo>
                    <a:pt x="4125" y="1053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791" y="17069"/>
                  </a:lnTo>
                  <a:lnTo>
                    <a:pt x="17365" y="5700"/>
                  </a:lnTo>
                  <a:lnTo>
                    <a:pt x="1358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" name="Google Shape;185;p8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8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8"/>
          <p:cNvSpPr/>
          <p:nvPr/>
        </p:nvSpPr>
        <p:spPr>
          <a:xfrm>
            <a:off x="0" y="627126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765313" y="4989155"/>
            <a:ext cx="3041373" cy="406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9525" marR="508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Black"/>
              <a:buNone/>
            </a:pPr>
            <a:r>
              <a:rPr lang="en-US" sz="14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Mache </a:t>
            </a:r>
            <a:r>
              <a:rPr lang="en-US" sz="1400" b="1" i="0" u="none" strike="noStrike" cap="none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ein</a:t>
            </a:r>
            <a:r>
              <a:rPr lang="en-US" sz="14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Spiel, in dem du </a:t>
            </a:r>
            <a:r>
              <a:rPr lang="en-US" sz="1400" b="1" i="0" u="none" strike="noStrike" cap="none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fallende</a:t>
            </a:r>
            <a:r>
              <a:rPr lang="en-US" sz="14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1400" b="1" i="0" u="none" strike="noStrike" cap="none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Sachen</a:t>
            </a:r>
            <a:r>
              <a:rPr lang="en-US" sz="14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von </a:t>
            </a:r>
            <a:r>
              <a:rPr lang="en-US" sz="1400" b="1" i="0" u="none" strike="noStrike" cap="none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oben</a:t>
            </a:r>
            <a:r>
              <a:rPr lang="en-US" sz="14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1400" b="1" i="0" u="none" strike="noStrike" cap="none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sammelst</a:t>
            </a:r>
            <a:r>
              <a:rPr lang="en-US" sz="14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.</a:t>
            </a:r>
            <a:endParaRPr dirty="0"/>
          </a:p>
        </p:txBody>
      </p:sp>
      <p:sp>
        <p:nvSpPr>
          <p:cNvPr id="197" name="Google Shape;197;p8"/>
          <p:cNvSpPr txBox="1">
            <a:spLocks noGrp="1"/>
          </p:cNvSpPr>
          <p:nvPr>
            <p:ph type="title"/>
          </p:nvPr>
        </p:nvSpPr>
        <p:spPr>
          <a:xfrm>
            <a:off x="158683" y="846158"/>
            <a:ext cx="4189770" cy="8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dirty="0"/>
              <a:t>Fallen &amp; </a:t>
            </a:r>
            <a:r>
              <a:rPr lang="en-US" sz="2400" dirty="0" err="1"/>
              <a:t>Sammeln</a:t>
            </a:r>
            <a:r>
              <a:rPr lang="en-US" sz="2400" dirty="0"/>
              <a:t> Spiel </a:t>
            </a:r>
            <a:r>
              <a:rPr lang="en-US" sz="2400" dirty="0" err="1"/>
              <a:t>Karten</a:t>
            </a:r>
            <a:endParaRPr sz="2400" dirty="0"/>
          </a:p>
        </p:txBody>
      </p:sp>
      <p:sp>
        <p:nvSpPr>
          <p:cNvPr id="198" name="Google Shape;198;p8"/>
          <p:cNvSpPr/>
          <p:nvPr/>
        </p:nvSpPr>
        <p:spPr>
          <a:xfrm>
            <a:off x="1938495" y="5890085"/>
            <a:ext cx="694903" cy="25942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8"/>
          <p:cNvSpPr txBox="1"/>
          <p:nvPr/>
        </p:nvSpPr>
        <p:spPr>
          <a:xfrm>
            <a:off x="457199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/>
          </a:p>
        </p:txBody>
      </p:sp>
      <p:sp>
        <p:nvSpPr>
          <p:cNvPr id="200" name="Google Shape;200;p8"/>
          <p:cNvSpPr txBox="1"/>
          <p:nvPr/>
        </p:nvSpPr>
        <p:spPr>
          <a:xfrm>
            <a:off x="3305909" y="5937249"/>
            <a:ext cx="971370" cy="185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7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Karten</a:t>
            </a:r>
            <a:endParaRPr dirty="0"/>
          </a:p>
        </p:txBody>
      </p:sp>
      <p:pic>
        <p:nvPicPr>
          <p:cNvPr id="201" name="Picture 200">
            <a:extLst>
              <a:ext uri="{FF2B5EF4-FFF2-40B4-BE49-F238E27FC236}">
                <a16:creationId xmlns:a16="http://schemas.microsoft.com/office/drawing/2014/main" id="{33C1A214-0FD5-BE47-9A9A-E9E0556F90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059" y="1851130"/>
            <a:ext cx="1814644" cy="1374497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02" name="Picture 201">
            <a:extLst>
              <a:ext uri="{FF2B5EF4-FFF2-40B4-BE49-F238E27FC236}">
                <a16:creationId xmlns:a16="http://schemas.microsoft.com/office/drawing/2014/main" id="{170D46C2-BBFB-C14C-AD46-0366BB56E1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8949" y="1851130"/>
            <a:ext cx="1831258" cy="137160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03" name="Picture 202">
            <a:extLst>
              <a:ext uri="{FF2B5EF4-FFF2-40B4-BE49-F238E27FC236}">
                <a16:creationId xmlns:a16="http://schemas.microsoft.com/office/drawing/2014/main" id="{0C1E8556-642C-4F4C-B08D-DECD3B7D2A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8410" y="3409801"/>
            <a:ext cx="1825511" cy="1369133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04" name="Picture 203">
            <a:extLst>
              <a:ext uri="{FF2B5EF4-FFF2-40B4-BE49-F238E27FC236}">
                <a16:creationId xmlns:a16="http://schemas.microsoft.com/office/drawing/2014/main" id="{67A92833-61BA-2B4A-A4E7-B790A0740F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08000" y="3408568"/>
            <a:ext cx="1819098" cy="137160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7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72" name="Google Shape;672;p17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673" name="Google Shape;673;p17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7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17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6" name="Google Shape;676;p17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677" name="Google Shape;677;p17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17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7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0" name="Google Shape;680;p17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681" name="Google Shape;681;p17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17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17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4" name="Google Shape;684;p17"/>
          <p:cNvSpPr/>
          <p:nvPr/>
        </p:nvSpPr>
        <p:spPr>
          <a:xfrm>
            <a:off x="0" y="927099"/>
            <a:ext cx="4572000" cy="1513956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5" name="Google Shape;685;p17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6" name="Google Shape;686;p17"/>
          <p:cNvSpPr/>
          <p:nvPr/>
        </p:nvSpPr>
        <p:spPr>
          <a:xfrm>
            <a:off x="0" y="2441053"/>
            <a:ext cx="4572000" cy="2456067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7" name="Google Shape;687;p17"/>
          <p:cNvSpPr/>
          <p:nvPr/>
        </p:nvSpPr>
        <p:spPr>
          <a:xfrm>
            <a:off x="0" y="2428353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8" name="Google Shape;688;p17"/>
          <p:cNvSpPr/>
          <p:nvPr/>
        </p:nvSpPr>
        <p:spPr>
          <a:xfrm>
            <a:off x="0" y="4897120"/>
            <a:ext cx="4572000" cy="1503681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9" name="Google Shape;689;p17"/>
          <p:cNvSpPr/>
          <p:nvPr/>
        </p:nvSpPr>
        <p:spPr>
          <a:xfrm>
            <a:off x="0" y="488442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0" name="Google Shape;690;p17"/>
          <p:cNvSpPr/>
          <p:nvPr/>
        </p:nvSpPr>
        <p:spPr>
          <a:xfrm>
            <a:off x="1798293" y="1439151"/>
            <a:ext cx="1000813" cy="78613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1" name="Google Shape;691;p17"/>
          <p:cNvSpPr/>
          <p:nvPr/>
        </p:nvSpPr>
        <p:spPr>
          <a:xfrm>
            <a:off x="1798295" y="1439151"/>
            <a:ext cx="1000811" cy="78613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45" y="0"/>
                </a:moveTo>
                <a:lnTo>
                  <a:pt x="694" y="33"/>
                </a:lnTo>
                <a:lnTo>
                  <a:pt x="206" y="262"/>
                </a:lnTo>
                <a:lnTo>
                  <a:pt x="26" y="883"/>
                </a:lnTo>
                <a:lnTo>
                  <a:pt x="0" y="2094"/>
                </a:lnTo>
                <a:lnTo>
                  <a:pt x="0" y="19506"/>
                </a:lnTo>
                <a:lnTo>
                  <a:pt x="26" y="20717"/>
                </a:lnTo>
                <a:lnTo>
                  <a:pt x="206" y="21338"/>
                </a:lnTo>
                <a:lnTo>
                  <a:pt x="694" y="21567"/>
                </a:lnTo>
                <a:lnTo>
                  <a:pt x="1645" y="21600"/>
                </a:lnTo>
                <a:lnTo>
                  <a:pt x="19955" y="21600"/>
                </a:lnTo>
                <a:lnTo>
                  <a:pt x="20906" y="21567"/>
                </a:lnTo>
                <a:lnTo>
                  <a:pt x="21394" y="21338"/>
                </a:lnTo>
                <a:lnTo>
                  <a:pt x="21574" y="20717"/>
                </a:lnTo>
                <a:lnTo>
                  <a:pt x="21600" y="19506"/>
                </a:lnTo>
                <a:lnTo>
                  <a:pt x="21600" y="2094"/>
                </a:lnTo>
                <a:lnTo>
                  <a:pt x="21574" y="883"/>
                </a:lnTo>
                <a:lnTo>
                  <a:pt x="21394" y="262"/>
                </a:lnTo>
                <a:lnTo>
                  <a:pt x="20906" y="33"/>
                </a:lnTo>
                <a:lnTo>
                  <a:pt x="19955" y="0"/>
                </a:lnTo>
                <a:lnTo>
                  <a:pt x="1645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2" name="Google Shape;692;p17"/>
          <p:cNvSpPr txBox="1"/>
          <p:nvPr/>
        </p:nvSpPr>
        <p:spPr>
          <a:xfrm>
            <a:off x="802039" y="1683385"/>
            <a:ext cx="745492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 auf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Apple </a:t>
            </a:r>
            <a:r>
              <a:rPr lang="en-US" sz="90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um </a:t>
            </a:r>
            <a:r>
              <a:rPr lang="en-US" sz="90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ihn</a:t>
            </a:r>
            <a:r>
              <a:rPr lang="en-US" sz="90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auszuwählen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b="1" dirty="0"/>
          </a:p>
        </p:txBody>
      </p:sp>
      <p:sp>
        <p:nvSpPr>
          <p:cNvPr id="694" name="Google Shape;694;p17"/>
          <p:cNvSpPr txBox="1"/>
          <p:nvPr/>
        </p:nvSpPr>
        <p:spPr>
          <a:xfrm>
            <a:off x="2603500" y="3217545"/>
            <a:ext cx="150622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Bowl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Menü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695" name="Google Shape;695;p17"/>
          <p:cNvSpPr txBox="1">
            <a:spLocks noGrp="1"/>
          </p:cNvSpPr>
          <p:nvPr>
            <p:ph type="title"/>
          </p:nvPr>
        </p:nvSpPr>
        <p:spPr>
          <a:xfrm>
            <a:off x="215899" y="217775"/>
            <a:ext cx="4046690" cy="5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sz="2400" dirty="0" err="1"/>
              <a:t>Fange</a:t>
            </a:r>
            <a:r>
              <a:rPr lang="en-US" sz="2400" dirty="0"/>
              <a:t> es auf!</a:t>
            </a:r>
            <a:endParaRPr sz="2400" dirty="0"/>
          </a:p>
          <a:p>
            <a:pPr marL="0" lvl="0" indent="127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696" name="Google Shape;696;p17"/>
          <p:cNvSpPr txBox="1"/>
          <p:nvPr/>
        </p:nvSpPr>
        <p:spPr>
          <a:xfrm>
            <a:off x="1613721" y="1044562"/>
            <a:ext cx="1657918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697" name="Google Shape;697;p17"/>
          <p:cNvSpPr txBox="1"/>
          <p:nvPr/>
        </p:nvSpPr>
        <p:spPr>
          <a:xfrm>
            <a:off x="1319040" y="2557167"/>
            <a:ext cx="1987529" cy="21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dirty="0"/>
          </a:p>
        </p:txBody>
      </p:sp>
      <p:sp>
        <p:nvSpPr>
          <p:cNvPr id="698" name="Google Shape;698;p17"/>
          <p:cNvSpPr txBox="1"/>
          <p:nvPr/>
        </p:nvSpPr>
        <p:spPr>
          <a:xfrm>
            <a:off x="2105548" y="5010808"/>
            <a:ext cx="497952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TIPP</a:t>
            </a:r>
            <a:endParaRPr dirty="0"/>
          </a:p>
        </p:txBody>
      </p:sp>
      <p:sp>
        <p:nvSpPr>
          <p:cNvPr id="699" name="Google Shape;699;p17"/>
          <p:cNvSpPr txBox="1"/>
          <p:nvPr/>
        </p:nvSpPr>
        <p:spPr>
          <a:xfrm>
            <a:off x="1684739" y="5796504"/>
            <a:ext cx="1382113" cy="26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Dann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Klang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der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Klänge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Bibliothek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aus.</a:t>
            </a:r>
            <a:endParaRPr dirty="0"/>
          </a:p>
        </p:txBody>
      </p:sp>
      <p:sp>
        <p:nvSpPr>
          <p:cNvPr id="700" name="Google Shape;700;p17"/>
          <p:cNvSpPr txBox="1"/>
          <p:nvPr/>
        </p:nvSpPr>
        <p:spPr>
          <a:xfrm>
            <a:off x="158720" y="5666948"/>
            <a:ext cx="1367299" cy="651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just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Klänge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ab,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du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anderen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Klang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hinzufügen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willst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01" name="Google Shape;701;p17"/>
          <p:cNvSpPr/>
          <p:nvPr/>
        </p:nvSpPr>
        <p:spPr>
          <a:xfrm>
            <a:off x="2350770" y="3306762"/>
            <a:ext cx="227329" cy="2333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10139" y="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" name="Google Shape;702;p17"/>
          <p:cNvSpPr txBox="1"/>
          <p:nvPr/>
        </p:nvSpPr>
        <p:spPr>
          <a:xfrm>
            <a:off x="2872576" y="3727501"/>
            <a:ext cx="157896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Klang</a:t>
            </a:r>
            <a:endParaRPr dirty="0"/>
          </a:p>
        </p:txBody>
      </p:sp>
      <p:cxnSp>
        <p:nvCxnSpPr>
          <p:cNvPr id="703" name="Google Shape;703;p17"/>
          <p:cNvCxnSpPr/>
          <p:nvPr/>
        </p:nvCxnSpPr>
        <p:spPr>
          <a:xfrm>
            <a:off x="2683768" y="3798939"/>
            <a:ext cx="164098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4" name="Google Shape;704;p17"/>
          <p:cNvSpPr/>
          <p:nvPr/>
        </p:nvSpPr>
        <p:spPr>
          <a:xfrm>
            <a:off x="2079801" y="5341365"/>
            <a:ext cx="412395" cy="41239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5" name="Google Shape;705;p17"/>
          <p:cNvSpPr/>
          <p:nvPr/>
        </p:nvSpPr>
        <p:spPr>
          <a:xfrm>
            <a:off x="2079801" y="5341365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8" name="Google Shape;708;p17"/>
          <p:cNvSpPr/>
          <p:nvPr/>
        </p:nvSpPr>
        <p:spPr>
          <a:xfrm>
            <a:off x="534014" y="3019424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00" y="0"/>
                </a:moveTo>
                <a:lnTo>
                  <a:pt x="3400" y="0"/>
                </a:ln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9" name="Google Shape;709;p17"/>
          <p:cNvSpPr/>
          <p:nvPr/>
        </p:nvSpPr>
        <p:spPr>
          <a:xfrm>
            <a:off x="534014" y="3019424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00" y="0"/>
                </a:move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lnTo>
                  <a:pt x="34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0" name="Google Shape;710;p17"/>
          <p:cNvSpPr txBox="1"/>
          <p:nvPr/>
        </p:nvSpPr>
        <p:spPr>
          <a:xfrm>
            <a:off x="666165" y="3378608"/>
            <a:ext cx="22098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Apple</a:t>
            </a:r>
            <a:endParaRPr/>
          </a:p>
        </p:txBody>
      </p:sp>
      <p:sp>
        <p:nvSpPr>
          <p:cNvPr id="711" name="Google Shape;711;p17"/>
          <p:cNvSpPr/>
          <p:nvPr/>
        </p:nvSpPr>
        <p:spPr>
          <a:xfrm>
            <a:off x="603331" y="3038014"/>
            <a:ext cx="346597" cy="28733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2" name="Google Shape;712;p17"/>
          <p:cNvSpPr txBox="1"/>
          <p:nvPr/>
        </p:nvSpPr>
        <p:spPr>
          <a:xfrm>
            <a:off x="3321598" y="5617209"/>
            <a:ext cx="956311" cy="58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9684" marR="5080" lvl="0" indent="-7619" algn="just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Skripte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Ta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du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mehr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Blöcke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hinzufügen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willst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715" name="Google Shape;715;p17"/>
          <p:cNvCxnSpPr/>
          <p:nvPr/>
        </p:nvCxnSpPr>
        <p:spPr>
          <a:xfrm>
            <a:off x="3119436" y="5331521"/>
            <a:ext cx="1" cy="825501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6" name="Google Shape;716;p17"/>
          <p:cNvCxnSpPr/>
          <p:nvPr/>
        </p:nvCxnSpPr>
        <p:spPr>
          <a:xfrm>
            <a:off x="1652270" y="1860550"/>
            <a:ext cx="261622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CA67A37-1363-4CC2-AD83-B012D81C6E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0472" y="2879030"/>
            <a:ext cx="1850646" cy="194720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98F70A4-9C69-4B53-A1E2-2C67FDF9F8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7789" y="5237159"/>
            <a:ext cx="829969" cy="44979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0BDD65C-3B8A-4036-A18C-0519505BD6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56610" y="5232103"/>
            <a:ext cx="815226" cy="3861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18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2" name="Google Shape;722;p1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3" name="Google Shape;723;p18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4" name="Google Shape;724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18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6" name="Google Shape;726;p18"/>
          <p:cNvSpPr txBox="1"/>
          <p:nvPr/>
        </p:nvSpPr>
        <p:spPr>
          <a:xfrm>
            <a:off x="698498" y="5927725"/>
            <a:ext cx="1174689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Fallen &amp;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Sammeln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Spiel</a:t>
            </a:r>
            <a:endParaRPr dirty="0"/>
          </a:p>
        </p:txBody>
      </p:sp>
      <p:sp>
        <p:nvSpPr>
          <p:cNvPr id="727" name="Google Shape;727;p18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8" name="Google Shape;728;p18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9" name="Google Shape;729;p18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5</a:t>
            </a:r>
            <a:endParaRPr dirty="0"/>
          </a:p>
        </p:txBody>
      </p:sp>
      <p:sp>
        <p:nvSpPr>
          <p:cNvPr id="730" name="Google Shape;730;p18"/>
          <p:cNvSpPr txBox="1"/>
          <p:nvPr/>
        </p:nvSpPr>
        <p:spPr>
          <a:xfrm>
            <a:off x="698499" y="1182114"/>
            <a:ext cx="3162167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02870" marR="5080" lvl="0" indent="-90805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jedes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mal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Punkt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du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fallende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einsammelst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endParaRPr dirty="0"/>
          </a:p>
        </p:txBody>
      </p:sp>
      <p:sp>
        <p:nvSpPr>
          <p:cNvPr id="731" name="Google Shape;731;p18"/>
          <p:cNvSpPr txBox="1">
            <a:spLocks noGrp="1"/>
          </p:cNvSpPr>
          <p:nvPr>
            <p:ph type="title"/>
          </p:nvPr>
        </p:nvSpPr>
        <p:spPr>
          <a:xfrm>
            <a:off x="227695" y="433114"/>
            <a:ext cx="4051253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dirty="0" err="1"/>
              <a:t>Punktestand</a:t>
            </a:r>
            <a:endParaRPr sz="2400" dirty="0"/>
          </a:p>
        </p:txBody>
      </p:sp>
      <p:sp>
        <p:nvSpPr>
          <p:cNvPr id="732" name="Google Shape;732;p18"/>
          <p:cNvSpPr/>
          <p:nvPr/>
        </p:nvSpPr>
        <p:spPr>
          <a:xfrm>
            <a:off x="1145806" y="1851698"/>
            <a:ext cx="2280400" cy="171907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3" name="Google Shape;733;p18"/>
          <p:cNvSpPr/>
          <p:nvPr/>
        </p:nvSpPr>
        <p:spPr>
          <a:xfrm>
            <a:off x="1145794" y="1851698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4" name="Google Shape;734;p18"/>
          <p:cNvSpPr/>
          <p:nvPr/>
        </p:nvSpPr>
        <p:spPr>
          <a:xfrm>
            <a:off x="1179276" y="1881770"/>
            <a:ext cx="608997" cy="13101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5" name="Google Shape;735;p18"/>
          <p:cNvSpPr/>
          <p:nvPr/>
        </p:nvSpPr>
        <p:spPr>
          <a:xfrm>
            <a:off x="1179276" y="1881775"/>
            <a:ext cx="608991" cy="13101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0"/>
                </a:lnTo>
                <a:lnTo>
                  <a:pt x="0" y="16598"/>
                </a:lnTo>
                <a:lnTo>
                  <a:pt x="0" y="5000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5"/>
                </a:lnTo>
                <a:lnTo>
                  <a:pt x="1297" y="0"/>
                </a:lnTo>
                <a:lnTo>
                  <a:pt x="20303" y="0"/>
                </a:lnTo>
                <a:lnTo>
                  <a:pt x="20806" y="395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0"/>
                </a:lnTo>
                <a:lnTo>
                  <a:pt x="21600" y="16598"/>
                </a:lnTo>
                <a:lnTo>
                  <a:pt x="21498" y="18540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36" name="Google Shape;736;p18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737" name="Google Shape;737;p18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738;p18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739;p18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0" name="Google Shape;740;p18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741" name="Google Shape;741;p18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742;p18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18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4" name="Google Shape;744;p18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745" name="Google Shape;745;p18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48" name="Google Shape;748;p18"/>
          <p:cNvSpPr/>
          <p:nvPr/>
        </p:nvSpPr>
        <p:spPr>
          <a:xfrm>
            <a:off x="1145806" y="3739996"/>
            <a:ext cx="2280400" cy="171907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9" name="Google Shape;749;p18"/>
          <p:cNvSpPr/>
          <p:nvPr/>
        </p:nvSpPr>
        <p:spPr>
          <a:xfrm>
            <a:off x="1145794" y="3739996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18"/>
          <p:cNvSpPr/>
          <p:nvPr/>
        </p:nvSpPr>
        <p:spPr>
          <a:xfrm>
            <a:off x="1179276" y="3773740"/>
            <a:ext cx="608997" cy="131026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1" name="Google Shape;751;p18"/>
          <p:cNvSpPr/>
          <p:nvPr/>
        </p:nvSpPr>
        <p:spPr>
          <a:xfrm>
            <a:off x="1179276" y="3773747"/>
            <a:ext cx="608991" cy="1310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0"/>
                </a:lnTo>
                <a:lnTo>
                  <a:pt x="0" y="16598"/>
                </a:lnTo>
                <a:lnTo>
                  <a:pt x="0" y="5000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5"/>
                </a:lnTo>
                <a:lnTo>
                  <a:pt x="1297" y="0"/>
                </a:lnTo>
                <a:lnTo>
                  <a:pt x="20303" y="0"/>
                </a:lnTo>
                <a:lnTo>
                  <a:pt x="20806" y="395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0"/>
                </a:lnTo>
                <a:lnTo>
                  <a:pt x="21600" y="16598"/>
                </a:lnTo>
                <a:lnTo>
                  <a:pt x="21498" y="18540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rafik 2" descr="Ein Bild, das Essen, weiß, Zeichnung enthält.&#10;&#10;Automatisch generierte Beschreibung">
            <a:extLst>
              <a:ext uri="{FF2B5EF4-FFF2-40B4-BE49-F238E27FC236}">
                <a16:creationId xmlns:a16="http://schemas.microsoft.com/office/drawing/2014/main" id="{C6F5B30F-2166-4F44-BF94-8F0A6BB12F7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527" t="41020" r="52435" b="19748"/>
          <a:stretch/>
        </p:blipFill>
        <p:spPr>
          <a:xfrm>
            <a:off x="1183526" y="1919651"/>
            <a:ext cx="300245" cy="80599"/>
          </a:xfrm>
          <a:prstGeom prst="rect">
            <a:avLst/>
          </a:prstGeom>
        </p:spPr>
      </p:pic>
      <p:pic>
        <p:nvPicPr>
          <p:cNvPr id="35" name="Grafik 34" descr="Ein Bild, das Essen, weiß, Zeichnung enthält.&#10;&#10;Automatisch generierte Beschreibung">
            <a:extLst>
              <a:ext uri="{FF2B5EF4-FFF2-40B4-BE49-F238E27FC236}">
                <a16:creationId xmlns:a16="http://schemas.microsoft.com/office/drawing/2014/main" id="{41FE90D8-5182-4D77-8256-8FF2EBFE5AF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527" t="41020" r="52435" b="19748"/>
          <a:stretch/>
        </p:blipFill>
        <p:spPr>
          <a:xfrm>
            <a:off x="1183526" y="3798953"/>
            <a:ext cx="300245" cy="8059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9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7" name="Google Shape;757;p19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758" name="Google Shape;758;p19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9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1" name="Google Shape;761;p19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762" name="Google Shape;762;p19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5" name="Google Shape;765;p19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766" name="Google Shape;766;p19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9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9" name="Google Shape;769;p19"/>
          <p:cNvSpPr/>
          <p:nvPr/>
        </p:nvSpPr>
        <p:spPr>
          <a:xfrm>
            <a:off x="0" y="927100"/>
            <a:ext cx="4572000" cy="1425448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0" name="Google Shape;770;p19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1" name="Google Shape;771;p19"/>
          <p:cNvSpPr/>
          <p:nvPr/>
        </p:nvSpPr>
        <p:spPr>
          <a:xfrm>
            <a:off x="0" y="2352548"/>
            <a:ext cx="4572000" cy="2944624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2" name="Google Shape;772;p19"/>
          <p:cNvSpPr/>
          <p:nvPr/>
        </p:nvSpPr>
        <p:spPr>
          <a:xfrm>
            <a:off x="0" y="2339848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3" name="Google Shape;773;p19"/>
          <p:cNvSpPr/>
          <p:nvPr/>
        </p:nvSpPr>
        <p:spPr>
          <a:xfrm>
            <a:off x="0" y="5297170"/>
            <a:ext cx="4572000" cy="1103631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4" name="Google Shape;774;p19"/>
          <p:cNvSpPr/>
          <p:nvPr/>
        </p:nvSpPr>
        <p:spPr>
          <a:xfrm>
            <a:off x="0" y="528447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5" name="Google Shape;775;p19"/>
          <p:cNvSpPr txBox="1"/>
          <p:nvPr/>
        </p:nvSpPr>
        <p:spPr>
          <a:xfrm>
            <a:off x="3238578" y="3267350"/>
            <a:ext cx="1174115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diesen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Block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um den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Punktestand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zurückzusetzen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76" name="Google Shape;776;p19"/>
          <p:cNvSpPr txBox="1"/>
          <p:nvPr/>
        </p:nvSpPr>
        <p:spPr>
          <a:xfrm>
            <a:off x="3167747" y="4103281"/>
            <a:ext cx="997586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diesen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Block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um den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Punktestand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erhöhen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77" name="Google Shape;777;p19"/>
          <p:cNvSpPr txBox="1">
            <a:spLocks noGrp="1"/>
          </p:cNvSpPr>
          <p:nvPr>
            <p:ph type="title"/>
          </p:nvPr>
        </p:nvSpPr>
        <p:spPr>
          <a:xfrm>
            <a:off x="215900" y="220263"/>
            <a:ext cx="4003202" cy="537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de-DE" sz="2400" dirty="0"/>
              <a:t>Punktestand</a:t>
            </a:r>
            <a:endParaRPr dirty="0"/>
          </a:p>
          <a:p>
            <a:pPr marL="0" lvl="0" indent="127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779" name="Google Shape;779;p19"/>
          <p:cNvSpPr txBox="1"/>
          <p:nvPr/>
        </p:nvSpPr>
        <p:spPr>
          <a:xfrm>
            <a:off x="1678919" y="1035707"/>
            <a:ext cx="1703852" cy="189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780" name="Google Shape;780;p19"/>
          <p:cNvSpPr txBox="1"/>
          <p:nvPr/>
        </p:nvSpPr>
        <p:spPr>
          <a:xfrm>
            <a:off x="1291902" y="2436297"/>
            <a:ext cx="2242751" cy="406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31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81" name="Google Shape;781;p19"/>
          <p:cNvSpPr txBox="1"/>
          <p:nvPr/>
        </p:nvSpPr>
        <p:spPr>
          <a:xfrm>
            <a:off x="3469640" y="1483239"/>
            <a:ext cx="980440" cy="409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Nenne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Variable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Punkte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und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klicke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dann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 auf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OK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82" name="Google Shape;782;p19"/>
          <p:cNvSpPr txBox="1"/>
          <p:nvPr/>
        </p:nvSpPr>
        <p:spPr>
          <a:xfrm>
            <a:off x="247976" y="1420008"/>
            <a:ext cx="96012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Variablen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783" name="Google Shape;783;p19"/>
          <p:cNvSpPr txBox="1"/>
          <p:nvPr/>
        </p:nvSpPr>
        <p:spPr>
          <a:xfrm>
            <a:off x="1591865" y="1420008"/>
            <a:ext cx="62611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sng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endParaRPr dirty="0"/>
          </a:p>
        </p:txBody>
      </p:sp>
      <p:sp>
        <p:nvSpPr>
          <p:cNvPr id="784" name="Google Shape;784;p19"/>
          <p:cNvSpPr txBox="1"/>
          <p:nvPr/>
        </p:nvSpPr>
        <p:spPr>
          <a:xfrm>
            <a:off x="247976" y="1704943"/>
            <a:ext cx="871220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 auf den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Neue Variable 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Knopf.</a:t>
            </a:r>
            <a:endParaRPr dirty="0"/>
          </a:p>
        </p:txBody>
      </p:sp>
      <p:cxnSp>
        <p:nvCxnSpPr>
          <p:cNvPr id="787" name="Google Shape;787;p19"/>
          <p:cNvCxnSpPr/>
          <p:nvPr/>
        </p:nvCxnSpPr>
        <p:spPr>
          <a:xfrm>
            <a:off x="2851467" y="1646833"/>
            <a:ext cx="1" cy="68136"/>
          </a:xfrm>
          <a:prstGeom prst="straightConnector1">
            <a:avLst/>
          </a:prstGeom>
          <a:noFill/>
          <a:ln w="9525" cap="flat" cmpd="sng">
            <a:solidFill>
              <a:srgbClr val="231F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788" name="Google Shape;788;p19"/>
          <p:cNvGrpSpPr/>
          <p:nvPr/>
        </p:nvGrpSpPr>
        <p:grpSpPr>
          <a:xfrm>
            <a:off x="3195717" y="2032828"/>
            <a:ext cx="47068" cy="61063"/>
            <a:chOff x="0" y="0"/>
            <a:chExt cx="47067" cy="61062"/>
          </a:xfrm>
        </p:grpSpPr>
        <p:sp>
          <p:nvSpPr>
            <p:cNvPr id="789" name="Google Shape;789;p19"/>
            <p:cNvSpPr/>
            <p:nvPr/>
          </p:nvSpPr>
          <p:spPr>
            <a:xfrm>
              <a:off x="0" y="0"/>
              <a:ext cx="47067" cy="5908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278" y="0"/>
                  </a:moveTo>
                  <a:lnTo>
                    <a:pt x="2827" y="37"/>
                  </a:lnTo>
                  <a:lnTo>
                    <a:pt x="542" y="1490"/>
                  </a:lnTo>
                  <a:lnTo>
                    <a:pt x="0" y="2711"/>
                  </a:lnTo>
                  <a:lnTo>
                    <a:pt x="3945" y="20119"/>
                  </a:lnTo>
                  <a:lnTo>
                    <a:pt x="4936" y="21043"/>
                  </a:lnTo>
                  <a:lnTo>
                    <a:pt x="7594" y="21600"/>
                  </a:lnTo>
                  <a:lnTo>
                    <a:pt x="8940" y="21163"/>
                  </a:lnTo>
                  <a:lnTo>
                    <a:pt x="10852" y="18921"/>
                  </a:lnTo>
                  <a:lnTo>
                    <a:pt x="19829" y="18921"/>
                  </a:lnTo>
                  <a:lnTo>
                    <a:pt x="19980" y="18145"/>
                  </a:lnTo>
                  <a:lnTo>
                    <a:pt x="17380" y="14784"/>
                  </a:lnTo>
                  <a:lnTo>
                    <a:pt x="19064" y="14296"/>
                  </a:lnTo>
                  <a:lnTo>
                    <a:pt x="20359" y="13920"/>
                  </a:lnTo>
                  <a:lnTo>
                    <a:pt x="21268" y="12926"/>
                  </a:lnTo>
                  <a:lnTo>
                    <a:pt x="21600" y="10470"/>
                  </a:lnTo>
                  <a:lnTo>
                    <a:pt x="20982" y="9309"/>
                  </a:lnTo>
                  <a:lnTo>
                    <a:pt x="42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9"/>
            <p:cNvSpPr/>
            <p:nvPr/>
          </p:nvSpPr>
          <p:spPr>
            <a:xfrm>
              <a:off x="23647" y="48361"/>
              <a:ext cx="19562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3632" y="19516"/>
                  </a:lnTo>
                  <a:lnTo>
                    <a:pt x="17291" y="21600"/>
                  </a:lnTo>
                  <a:lnTo>
                    <a:pt x="21050" y="11775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1" name="Google Shape;791;p19"/>
          <p:cNvGrpSpPr/>
          <p:nvPr/>
        </p:nvGrpSpPr>
        <p:grpSpPr>
          <a:xfrm>
            <a:off x="3193689" y="2030769"/>
            <a:ext cx="51055" cy="68067"/>
            <a:chOff x="0" y="0"/>
            <a:chExt cx="51053" cy="68066"/>
          </a:xfrm>
        </p:grpSpPr>
        <p:sp>
          <p:nvSpPr>
            <p:cNvPr id="792" name="Google Shape;792;p19"/>
            <p:cNvSpPr/>
            <p:nvPr/>
          </p:nvSpPr>
          <p:spPr>
            <a:xfrm>
              <a:off x="25525" y="55365"/>
              <a:ext cx="19362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466" y="12916"/>
                  </a:lnTo>
                  <a:lnTo>
                    <a:pt x="5087" y="19007"/>
                  </a:lnTo>
                  <a:lnTo>
                    <a:pt x="8771" y="21374"/>
                  </a:lnTo>
                  <a:lnTo>
                    <a:pt x="9437" y="21600"/>
                  </a:lnTo>
                  <a:lnTo>
                    <a:pt x="12441" y="21600"/>
                  </a:lnTo>
                  <a:lnTo>
                    <a:pt x="14708" y="19007"/>
                  </a:lnTo>
                  <a:lnTo>
                    <a:pt x="21155" y="254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9"/>
            <p:cNvSpPr/>
            <p:nvPr/>
          </p:nvSpPr>
          <p:spPr>
            <a:xfrm>
              <a:off x="0" y="0"/>
              <a:ext cx="45459" cy="633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040" y="0"/>
                  </a:moveTo>
                  <a:lnTo>
                    <a:pt x="3989" y="47"/>
                  </a:lnTo>
                  <a:lnTo>
                    <a:pt x="760" y="1897"/>
                  </a:lnTo>
                  <a:lnTo>
                    <a:pt x="0" y="3452"/>
                  </a:lnTo>
                  <a:lnTo>
                    <a:pt x="4091" y="19733"/>
                  </a:lnTo>
                  <a:lnTo>
                    <a:pt x="5497" y="20911"/>
                  </a:lnTo>
                  <a:lnTo>
                    <a:pt x="9142" y="21600"/>
                  </a:lnTo>
                  <a:lnTo>
                    <a:pt x="10941" y="21124"/>
                  </a:lnTo>
                  <a:lnTo>
                    <a:pt x="12129" y="20019"/>
                  </a:lnTo>
                  <a:lnTo>
                    <a:pt x="21329" y="20019"/>
                  </a:lnTo>
                  <a:lnTo>
                    <a:pt x="21600" y="19673"/>
                  </a:lnTo>
                  <a:lnTo>
                    <a:pt x="16583" y="19673"/>
                  </a:lnTo>
                  <a:lnTo>
                    <a:pt x="15611" y="19530"/>
                  </a:lnTo>
                  <a:lnTo>
                    <a:pt x="15183" y="19309"/>
                  </a:lnTo>
                  <a:lnTo>
                    <a:pt x="14930" y="19014"/>
                  </a:lnTo>
                  <a:lnTo>
                    <a:pt x="8780" y="19014"/>
                  </a:lnTo>
                  <a:lnTo>
                    <a:pt x="7326" y="18737"/>
                  </a:lnTo>
                  <a:lnTo>
                    <a:pt x="6795" y="18295"/>
                  </a:lnTo>
                  <a:lnTo>
                    <a:pt x="3186" y="3924"/>
                  </a:lnTo>
                  <a:lnTo>
                    <a:pt x="3470" y="3339"/>
                  </a:lnTo>
                  <a:lnTo>
                    <a:pt x="4725" y="2620"/>
                  </a:lnTo>
                  <a:lnTo>
                    <a:pt x="5485" y="2603"/>
                  </a:lnTo>
                  <a:lnTo>
                    <a:pt x="11223" y="2603"/>
                  </a:lnTo>
                  <a:lnTo>
                    <a:pt x="604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9"/>
            <p:cNvSpPr/>
            <p:nvPr/>
          </p:nvSpPr>
          <p:spPr>
            <a:xfrm>
              <a:off x="11543" y="7632"/>
              <a:ext cx="39510" cy="500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602" y="0"/>
                  </a:moveTo>
                  <a:lnTo>
                    <a:pt x="0" y="0"/>
                  </a:lnTo>
                  <a:lnTo>
                    <a:pt x="17622" y="9729"/>
                  </a:lnTo>
                  <a:lnTo>
                    <a:pt x="17997" y="10430"/>
                  </a:lnTo>
                  <a:lnTo>
                    <a:pt x="17788" y="11970"/>
                  </a:lnTo>
                  <a:lnTo>
                    <a:pt x="17240" y="12562"/>
                  </a:lnTo>
                  <a:lnTo>
                    <a:pt x="12290" y="13987"/>
                  </a:lnTo>
                  <a:lnTo>
                    <a:pt x="15664" y="18306"/>
                  </a:lnTo>
                  <a:lnTo>
                    <a:pt x="12768" y="21600"/>
                  </a:lnTo>
                  <a:lnTo>
                    <a:pt x="18541" y="21600"/>
                  </a:lnTo>
                  <a:lnTo>
                    <a:pt x="18830" y="21194"/>
                  </a:lnTo>
                  <a:lnTo>
                    <a:pt x="19298" y="18816"/>
                  </a:lnTo>
                  <a:lnTo>
                    <a:pt x="19292" y="18306"/>
                  </a:lnTo>
                  <a:lnTo>
                    <a:pt x="19024" y="17204"/>
                  </a:lnTo>
                  <a:lnTo>
                    <a:pt x="17809" y="15648"/>
                  </a:lnTo>
                  <a:lnTo>
                    <a:pt x="19732" y="14979"/>
                  </a:lnTo>
                  <a:lnTo>
                    <a:pt x="21072" y="13444"/>
                  </a:lnTo>
                  <a:lnTo>
                    <a:pt x="21600" y="9608"/>
                  </a:lnTo>
                  <a:lnTo>
                    <a:pt x="20594" y="7728"/>
                  </a:lnTo>
                  <a:lnTo>
                    <a:pt x="660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9"/>
            <p:cNvSpPr/>
            <p:nvPr/>
          </p:nvSpPr>
          <p:spPr>
            <a:xfrm>
              <a:off x="18477" y="44824"/>
              <a:ext cx="12945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186" y="0"/>
                  </a:moveTo>
                  <a:lnTo>
                    <a:pt x="2480" y="2016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2186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800" name="Google Shape;800;p19"/>
          <p:cNvCxnSpPr/>
          <p:nvPr/>
        </p:nvCxnSpPr>
        <p:spPr>
          <a:xfrm flipH="1">
            <a:off x="1191991" y="1497792"/>
            <a:ext cx="199822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01" name="Google Shape;801;p19"/>
          <p:cNvSpPr/>
          <p:nvPr/>
        </p:nvSpPr>
        <p:spPr>
          <a:xfrm>
            <a:off x="528239" y="2987095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00" y="0"/>
                </a:moveTo>
                <a:lnTo>
                  <a:pt x="3400" y="0"/>
                </a:ln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2" name="Google Shape;802;p19"/>
          <p:cNvSpPr/>
          <p:nvPr/>
        </p:nvSpPr>
        <p:spPr>
          <a:xfrm>
            <a:off x="528239" y="2987095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00" y="0"/>
                </a:move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lnTo>
                  <a:pt x="34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3" name="Google Shape;803;p19"/>
          <p:cNvSpPr txBox="1"/>
          <p:nvPr/>
        </p:nvSpPr>
        <p:spPr>
          <a:xfrm>
            <a:off x="676646" y="3362154"/>
            <a:ext cx="188596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500"/>
              <a:buFont typeface="Roboto Medium"/>
              <a:buNone/>
            </a:pPr>
            <a:r>
              <a:rPr lang="en-US" sz="500" b="0" i="0" u="none" strike="noStrike" cap="none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Apple</a:t>
            </a:r>
            <a:endParaRPr/>
          </a:p>
        </p:txBody>
      </p:sp>
      <p:sp>
        <p:nvSpPr>
          <p:cNvPr id="804" name="Google Shape;804;p19"/>
          <p:cNvSpPr/>
          <p:nvPr/>
        </p:nvSpPr>
        <p:spPr>
          <a:xfrm>
            <a:off x="597556" y="3005688"/>
            <a:ext cx="346597" cy="28732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5" name="Google Shape;805;p19"/>
          <p:cNvSpPr txBox="1"/>
          <p:nvPr/>
        </p:nvSpPr>
        <p:spPr>
          <a:xfrm>
            <a:off x="429690" y="3853598"/>
            <a:ext cx="1013462" cy="409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Punkte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Menü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806" name="Google Shape;806;p19"/>
          <p:cNvSpPr/>
          <p:nvPr/>
        </p:nvSpPr>
        <p:spPr>
          <a:xfrm>
            <a:off x="1706855" y="3485832"/>
            <a:ext cx="68582" cy="8023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07" name="Google Shape;807;p19"/>
          <p:cNvCxnSpPr/>
          <p:nvPr/>
        </p:nvCxnSpPr>
        <p:spPr>
          <a:xfrm>
            <a:off x="1521920" y="3886987"/>
            <a:ext cx="18288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08" name="Google Shape;808;p19"/>
          <p:cNvCxnSpPr/>
          <p:nvPr/>
        </p:nvCxnSpPr>
        <p:spPr>
          <a:xfrm>
            <a:off x="2642870" y="3486150"/>
            <a:ext cx="482601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09" name="Google Shape;809;p19"/>
          <p:cNvCxnSpPr/>
          <p:nvPr/>
        </p:nvCxnSpPr>
        <p:spPr>
          <a:xfrm>
            <a:off x="2886710" y="4288792"/>
            <a:ext cx="21590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12" name="Google Shape;812;p19"/>
          <p:cNvSpPr txBox="1"/>
          <p:nvPr/>
        </p:nvSpPr>
        <p:spPr>
          <a:xfrm>
            <a:off x="1048533" y="5387163"/>
            <a:ext cx="2985770" cy="59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4876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13" name="Google Shape;813;p19"/>
          <p:cNvSpPr/>
          <p:nvPr/>
        </p:nvSpPr>
        <p:spPr>
          <a:xfrm>
            <a:off x="788014" y="5718754"/>
            <a:ext cx="568707" cy="36120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4" name="Google Shape;814;p19"/>
          <p:cNvSpPr/>
          <p:nvPr/>
        </p:nvSpPr>
        <p:spPr>
          <a:xfrm>
            <a:off x="788014" y="5718754"/>
            <a:ext cx="568707" cy="3612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56" y="0"/>
                </a:moveTo>
                <a:lnTo>
                  <a:pt x="2272" y="231"/>
                </a:lnTo>
                <a:lnTo>
                  <a:pt x="1206" y="1043"/>
                </a:lnTo>
                <a:lnTo>
                  <a:pt x="350" y="2615"/>
                </a:lnTo>
                <a:lnTo>
                  <a:pt x="0" y="5126"/>
                </a:lnTo>
                <a:lnTo>
                  <a:pt x="0" y="16474"/>
                </a:lnTo>
                <a:lnTo>
                  <a:pt x="147" y="18023"/>
                </a:lnTo>
                <a:lnTo>
                  <a:pt x="662" y="19702"/>
                </a:lnTo>
                <a:lnTo>
                  <a:pt x="1661" y="21048"/>
                </a:lnTo>
                <a:lnTo>
                  <a:pt x="3256" y="21600"/>
                </a:lnTo>
                <a:lnTo>
                  <a:pt x="18344" y="21600"/>
                </a:lnTo>
                <a:lnTo>
                  <a:pt x="19328" y="21369"/>
                </a:lnTo>
                <a:lnTo>
                  <a:pt x="20394" y="20557"/>
                </a:lnTo>
                <a:lnTo>
                  <a:pt x="21250" y="18985"/>
                </a:lnTo>
                <a:lnTo>
                  <a:pt x="21600" y="16474"/>
                </a:lnTo>
                <a:lnTo>
                  <a:pt x="21600" y="5126"/>
                </a:lnTo>
                <a:lnTo>
                  <a:pt x="21453" y="3577"/>
                </a:lnTo>
                <a:lnTo>
                  <a:pt x="20938" y="1898"/>
                </a:lnTo>
                <a:lnTo>
                  <a:pt x="19939" y="552"/>
                </a:lnTo>
                <a:lnTo>
                  <a:pt x="18344" y="0"/>
                </a:lnTo>
                <a:lnTo>
                  <a:pt x="325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812;p19">
            <a:extLst>
              <a:ext uri="{FF2B5EF4-FFF2-40B4-BE49-F238E27FC236}">
                <a16:creationId xmlns:a16="http://schemas.microsoft.com/office/drawing/2014/main" id="{1C485757-62E8-D943-9AEE-2CC8330C4345}"/>
              </a:ext>
            </a:extLst>
          </p:cNvPr>
          <p:cNvSpPr txBox="1"/>
          <p:nvPr/>
        </p:nvSpPr>
        <p:spPr>
          <a:xfrm>
            <a:off x="1464310" y="5642983"/>
            <a:ext cx="2985770" cy="59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de-DE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 die grüne Flagge um zu starten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  <a:p>
            <a:pPr marL="0" marR="0" lvl="0" indent="127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Dann fang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Äpfel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und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sammel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Punkte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!</a:t>
            </a:r>
            <a:endParaRPr dirty="0"/>
          </a:p>
        </p:txBody>
      </p:sp>
      <p:sp>
        <p:nvSpPr>
          <p:cNvPr id="62" name="Google Shape;780;p19">
            <a:extLst>
              <a:ext uri="{FF2B5EF4-FFF2-40B4-BE49-F238E27FC236}">
                <a16:creationId xmlns:a16="http://schemas.microsoft.com/office/drawing/2014/main" id="{BF8F527B-BA0E-B04C-8095-857D45B2B09B}"/>
              </a:ext>
            </a:extLst>
          </p:cNvPr>
          <p:cNvSpPr txBox="1"/>
          <p:nvPr/>
        </p:nvSpPr>
        <p:spPr>
          <a:xfrm>
            <a:off x="1161043" y="2738242"/>
            <a:ext cx="3004290" cy="40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deinem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vorhandenen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Code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zwei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Blöcke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endParaRPr dirty="0"/>
          </a:p>
        </p:txBody>
      </p: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6D5D9596-FFFC-48A2-B42D-A15880837CD2}"/>
              </a:ext>
            </a:extLst>
          </p:cNvPr>
          <p:cNvGrpSpPr/>
          <p:nvPr/>
        </p:nvGrpSpPr>
        <p:grpSpPr>
          <a:xfrm>
            <a:off x="1314601" y="1317394"/>
            <a:ext cx="1063906" cy="836702"/>
            <a:chOff x="1489668" y="1472602"/>
            <a:chExt cx="1224952" cy="1048225"/>
          </a:xfrm>
        </p:grpSpPr>
        <p:pic>
          <p:nvPicPr>
            <p:cNvPr id="64" name="Grafik 63" descr="Ein Bild, das Screenshot enthält.&#10;&#10;Automatisch generierte Beschreibung">
              <a:extLst>
                <a:ext uri="{FF2B5EF4-FFF2-40B4-BE49-F238E27FC236}">
                  <a16:creationId xmlns:a16="http://schemas.microsoft.com/office/drawing/2014/main" id="{765B76AD-3B20-4FB7-A8D1-783591C7D9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21775"/>
            <a:stretch/>
          </p:blipFill>
          <p:spPr>
            <a:xfrm>
              <a:off x="1489668" y="1486907"/>
              <a:ext cx="1204859" cy="1033920"/>
            </a:xfrm>
            <a:prstGeom prst="rect">
              <a:avLst/>
            </a:prstGeom>
          </p:spPr>
        </p:pic>
        <p:grpSp>
          <p:nvGrpSpPr>
            <p:cNvPr id="65" name="Gruppieren 64">
              <a:extLst>
                <a:ext uri="{FF2B5EF4-FFF2-40B4-BE49-F238E27FC236}">
                  <a16:creationId xmlns:a16="http://schemas.microsoft.com/office/drawing/2014/main" id="{BE908127-9703-4AC7-95E2-7F201737B5F1}"/>
                </a:ext>
              </a:extLst>
            </p:cNvPr>
            <p:cNvGrpSpPr/>
            <p:nvPr/>
          </p:nvGrpSpPr>
          <p:grpSpPr>
            <a:xfrm>
              <a:off x="1497972" y="1472602"/>
              <a:ext cx="1216648" cy="1039696"/>
              <a:chOff x="1497972" y="1472602"/>
              <a:chExt cx="1216648" cy="1039696"/>
            </a:xfrm>
          </p:grpSpPr>
          <p:sp>
            <p:nvSpPr>
              <p:cNvPr id="66" name="Google Shape;748;p19">
                <a:extLst>
                  <a:ext uri="{FF2B5EF4-FFF2-40B4-BE49-F238E27FC236}">
                    <a16:creationId xmlns:a16="http://schemas.microsoft.com/office/drawing/2014/main" id="{31B07463-4208-496E-BFC9-5B0A39CEBA38}"/>
                  </a:ext>
                </a:extLst>
              </p:cNvPr>
              <p:cNvSpPr/>
              <p:nvPr/>
            </p:nvSpPr>
            <p:spPr>
              <a:xfrm>
                <a:off x="1517306" y="1670430"/>
                <a:ext cx="262893" cy="32654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45700" tIns="45700" rIns="45700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763;p19">
                <a:extLst>
                  <a:ext uri="{FF2B5EF4-FFF2-40B4-BE49-F238E27FC236}">
                    <a16:creationId xmlns:a16="http://schemas.microsoft.com/office/drawing/2014/main" id="{90088D5D-6EFC-48FB-8C76-D7FD1EFCAA79}"/>
                  </a:ext>
                </a:extLst>
              </p:cNvPr>
              <p:cNvSpPr/>
              <p:nvPr/>
            </p:nvSpPr>
            <p:spPr>
              <a:xfrm>
                <a:off x="1844807" y="1667443"/>
                <a:ext cx="666188" cy="133351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758" y="0"/>
                    </a:moveTo>
                    <a:lnTo>
                      <a:pt x="320" y="64"/>
                    </a:lnTo>
                    <a:lnTo>
                      <a:pt x="95" y="514"/>
                    </a:lnTo>
                    <a:lnTo>
                      <a:pt x="12" y="1736"/>
                    </a:lnTo>
                    <a:lnTo>
                      <a:pt x="0" y="4114"/>
                    </a:lnTo>
                    <a:lnTo>
                      <a:pt x="0" y="17486"/>
                    </a:lnTo>
                    <a:lnTo>
                      <a:pt x="12" y="19864"/>
                    </a:lnTo>
                    <a:lnTo>
                      <a:pt x="95" y="21086"/>
                    </a:lnTo>
                    <a:lnTo>
                      <a:pt x="320" y="21536"/>
                    </a:lnTo>
                    <a:lnTo>
                      <a:pt x="758" y="21600"/>
                    </a:lnTo>
                    <a:lnTo>
                      <a:pt x="20842" y="21600"/>
                    </a:lnTo>
                    <a:lnTo>
                      <a:pt x="21280" y="21536"/>
                    </a:lnTo>
                    <a:lnTo>
                      <a:pt x="21505" y="21086"/>
                    </a:lnTo>
                    <a:lnTo>
                      <a:pt x="21588" y="19864"/>
                    </a:lnTo>
                    <a:lnTo>
                      <a:pt x="21600" y="17486"/>
                    </a:lnTo>
                    <a:lnTo>
                      <a:pt x="21600" y="4114"/>
                    </a:lnTo>
                    <a:lnTo>
                      <a:pt x="21588" y="1736"/>
                    </a:lnTo>
                    <a:lnTo>
                      <a:pt x="21505" y="514"/>
                    </a:lnTo>
                    <a:lnTo>
                      <a:pt x="21280" y="64"/>
                    </a:lnTo>
                    <a:lnTo>
                      <a:pt x="20842" y="0"/>
                    </a:lnTo>
                    <a:lnTo>
                      <a:pt x="758" y="0"/>
                    </a:lnTo>
                    <a:close/>
                  </a:path>
                </a:pathLst>
              </a:custGeom>
              <a:noFill/>
              <a:ln w="12700" cap="flat" cmpd="sng">
                <a:solidFill>
                  <a:srgbClr val="F4792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747;p19">
                <a:extLst>
                  <a:ext uri="{FF2B5EF4-FFF2-40B4-BE49-F238E27FC236}">
                    <a16:creationId xmlns:a16="http://schemas.microsoft.com/office/drawing/2014/main" id="{002296A8-6F4D-4940-B6DC-5DDFE142A9C9}"/>
                  </a:ext>
                </a:extLst>
              </p:cNvPr>
              <p:cNvSpPr/>
              <p:nvPr/>
            </p:nvSpPr>
            <p:spPr>
              <a:xfrm>
                <a:off x="1497972" y="1472602"/>
                <a:ext cx="1216648" cy="1039696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1522" y="0"/>
                    </a:moveTo>
                    <a:lnTo>
                      <a:pt x="1062" y="75"/>
                    </a:lnTo>
                    <a:lnTo>
                      <a:pt x="564" y="338"/>
                    </a:lnTo>
                    <a:lnTo>
                      <a:pt x="164" y="849"/>
                    </a:lnTo>
                    <a:lnTo>
                      <a:pt x="0" y="1664"/>
                    </a:lnTo>
                    <a:lnTo>
                      <a:pt x="0" y="19936"/>
                    </a:lnTo>
                    <a:lnTo>
                      <a:pt x="69" y="20439"/>
                    </a:lnTo>
                    <a:lnTo>
                      <a:pt x="310" y="20984"/>
                    </a:lnTo>
                    <a:lnTo>
                      <a:pt x="776" y="21421"/>
                    </a:lnTo>
                    <a:lnTo>
                      <a:pt x="1522" y="21600"/>
                    </a:lnTo>
                    <a:lnTo>
                      <a:pt x="20078" y="21600"/>
                    </a:lnTo>
                    <a:lnTo>
                      <a:pt x="20538" y="21525"/>
                    </a:lnTo>
                    <a:lnTo>
                      <a:pt x="21036" y="21262"/>
                    </a:lnTo>
                    <a:lnTo>
                      <a:pt x="21436" y="20751"/>
                    </a:lnTo>
                    <a:lnTo>
                      <a:pt x="21600" y="19936"/>
                    </a:lnTo>
                    <a:lnTo>
                      <a:pt x="21600" y="1664"/>
                    </a:lnTo>
                    <a:lnTo>
                      <a:pt x="21531" y="1161"/>
                    </a:lnTo>
                    <a:lnTo>
                      <a:pt x="21290" y="616"/>
                    </a:lnTo>
                    <a:lnTo>
                      <a:pt x="20824" y="179"/>
                    </a:lnTo>
                    <a:lnTo>
                      <a:pt x="20078" y="0"/>
                    </a:lnTo>
                    <a:lnTo>
                      <a:pt x="1522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00A1C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765;p19">
                <a:extLst>
                  <a:ext uri="{FF2B5EF4-FFF2-40B4-BE49-F238E27FC236}">
                    <a16:creationId xmlns:a16="http://schemas.microsoft.com/office/drawing/2014/main" id="{5B61464B-947C-4B7C-BAA6-2528E448DA4A}"/>
                  </a:ext>
                </a:extLst>
              </p:cNvPr>
              <p:cNvSpPr/>
              <p:nvPr/>
            </p:nvSpPr>
            <p:spPr>
              <a:xfrm>
                <a:off x="2451008" y="1725684"/>
                <a:ext cx="102566" cy="114338"/>
              </a:xfrm>
              <a:prstGeom prst="rect">
                <a:avLst/>
              </a:prstGeom>
              <a:blipFill rotWithShape="1">
                <a:blip r:embed="rId6">
                  <a:alphaModFix/>
                </a:blip>
                <a:stretch>
                  <a:fillRect/>
                </a:stretch>
              </a:blipFill>
              <a:ln>
                <a:noFill/>
              </a:ln>
            </p:spPr>
            <p:txBody>
              <a:bodyPr spcFirstLastPara="1" wrap="square" lIns="45700" tIns="45700" rIns="45700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10" name="Google Shape;810;p19"/>
          <p:cNvSpPr/>
          <p:nvPr/>
        </p:nvSpPr>
        <p:spPr>
          <a:xfrm>
            <a:off x="1191990" y="1539877"/>
            <a:ext cx="424968" cy="2708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12161" y="2160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96" name="Google Shape;796;p19"/>
          <p:cNvCxnSpPr/>
          <p:nvPr/>
        </p:nvCxnSpPr>
        <p:spPr>
          <a:xfrm>
            <a:off x="2663188" y="1682875"/>
            <a:ext cx="138685" cy="1"/>
          </a:xfrm>
          <a:prstGeom prst="straightConnector1">
            <a:avLst/>
          </a:prstGeom>
          <a:noFill/>
          <a:ln w="586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24D351CA-B5BB-4915-B855-68BA7A27D1B7}"/>
              </a:ext>
            </a:extLst>
          </p:cNvPr>
          <p:cNvGrpSpPr/>
          <p:nvPr/>
        </p:nvGrpSpPr>
        <p:grpSpPr>
          <a:xfrm>
            <a:off x="2574728" y="1372187"/>
            <a:ext cx="811343" cy="702919"/>
            <a:chOff x="2574728" y="1372187"/>
            <a:chExt cx="811343" cy="702919"/>
          </a:xfrm>
        </p:grpSpPr>
        <p:grpSp>
          <p:nvGrpSpPr>
            <p:cNvPr id="70" name="Gruppieren 69">
              <a:extLst>
                <a:ext uri="{FF2B5EF4-FFF2-40B4-BE49-F238E27FC236}">
                  <a16:creationId xmlns:a16="http://schemas.microsoft.com/office/drawing/2014/main" id="{8B51F723-F342-4E04-8F4C-78E53C922189}"/>
                </a:ext>
              </a:extLst>
            </p:cNvPr>
            <p:cNvGrpSpPr/>
            <p:nvPr/>
          </p:nvGrpSpPr>
          <p:grpSpPr>
            <a:xfrm>
              <a:off x="2574728" y="1372187"/>
              <a:ext cx="811343" cy="702919"/>
              <a:chOff x="3062733" y="1413192"/>
              <a:chExt cx="1129388" cy="871160"/>
            </a:xfrm>
          </p:grpSpPr>
          <p:grpSp>
            <p:nvGrpSpPr>
              <p:cNvPr id="71" name="Gruppieren 70">
                <a:extLst>
                  <a:ext uri="{FF2B5EF4-FFF2-40B4-BE49-F238E27FC236}">
                    <a16:creationId xmlns:a16="http://schemas.microsoft.com/office/drawing/2014/main" id="{CC470C1A-AD45-4412-826F-4A2D1AE217F9}"/>
                  </a:ext>
                </a:extLst>
              </p:cNvPr>
              <p:cNvGrpSpPr/>
              <p:nvPr/>
            </p:nvGrpSpPr>
            <p:grpSpPr>
              <a:xfrm>
                <a:off x="3070948" y="1413297"/>
                <a:ext cx="1121173" cy="871055"/>
                <a:chOff x="2986248" y="1385422"/>
                <a:chExt cx="1121173" cy="871055"/>
              </a:xfrm>
            </p:grpSpPr>
            <p:pic>
              <p:nvPicPr>
                <p:cNvPr id="73" name="Grafik 72" descr="Ein Bild, das Screenshot enthält.&#10;&#10;Automatisch generierte Beschreibung">
                  <a:extLst>
                    <a:ext uri="{FF2B5EF4-FFF2-40B4-BE49-F238E27FC236}">
                      <a16:creationId xmlns:a16="http://schemas.microsoft.com/office/drawing/2014/main" id="{090B46A3-7C5F-4F40-9FCF-F53A7AC97E1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986248" y="1385422"/>
                  <a:ext cx="1121173" cy="871055"/>
                </a:xfrm>
                <a:prstGeom prst="rect">
                  <a:avLst/>
                </a:prstGeom>
              </p:spPr>
            </p:pic>
            <p:sp>
              <p:nvSpPr>
                <p:cNvPr id="74" name="Google Shape;743;p19">
                  <a:extLst>
                    <a:ext uri="{FF2B5EF4-FFF2-40B4-BE49-F238E27FC236}">
                      <a16:creationId xmlns:a16="http://schemas.microsoft.com/office/drawing/2014/main" id="{31637AA0-7FA5-4B49-894F-271E3CDDADAC}"/>
                    </a:ext>
                  </a:extLst>
                </p:cNvPr>
                <p:cNvSpPr/>
                <p:nvPr/>
              </p:nvSpPr>
              <p:spPr>
                <a:xfrm>
                  <a:off x="3938692" y="2113568"/>
                  <a:ext cx="94438" cy="105296"/>
                </a:xfrm>
                <a:prstGeom prst="rect">
                  <a:avLst/>
                </a:prstGeom>
                <a:blipFill rotWithShape="1">
                  <a:blip r:embed="rId8">
                    <a:alphaModFix/>
                  </a:blip>
                  <a:stretch>
                    <a:fillRect/>
                  </a:stretch>
                </a:blipFill>
                <a:ln>
                  <a:noFill/>
                </a:ln>
              </p:spPr>
              <p:txBody>
                <a:bodyPr spcFirstLastPara="1" wrap="square" lIns="45700" tIns="45700" rIns="45700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Calibri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72" name="Google Shape;741;p19">
                <a:extLst>
                  <a:ext uri="{FF2B5EF4-FFF2-40B4-BE49-F238E27FC236}">
                    <a16:creationId xmlns:a16="http://schemas.microsoft.com/office/drawing/2014/main" id="{7CEDF150-BA40-40D7-A1DF-98D1699E4620}"/>
                  </a:ext>
                </a:extLst>
              </p:cNvPr>
              <p:cNvSpPr/>
              <p:nvPr/>
            </p:nvSpPr>
            <p:spPr>
              <a:xfrm>
                <a:off x="3062733" y="1413192"/>
                <a:ext cx="1106803" cy="871055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2013" y="0"/>
                    </a:moveTo>
                    <a:lnTo>
                      <a:pt x="1405" y="95"/>
                    </a:lnTo>
                    <a:lnTo>
                      <a:pt x="745" y="431"/>
                    </a:lnTo>
                    <a:lnTo>
                      <a:pt x="217" y="1080"/>
                    </a:lnTo>
                    <a:lnTo>
                      <a:pt x="0" y="2118"/>
                    </a:lnTo>
                    <a:lnTo>
                      <a:pt x="0" y="19482"/>
                    </a:lnTo>
                    <a:lnTo>
                      <a:pt x="91" y="20122"/>
                    </a:lnTo>
                    <a:lnTo>
                      <a:pt x="409" y="20816"/>
                    </a:lnTo>
                    <a:lnTo>
                      <a:pt x="1027" y="21372"/>
                    </a:lnTo>
                    <a:lnTo>
                      <a:pt x="2013" y="21600"/>
                    </a:lnTo>
                    <a:lnTo>
                      <a:pt x="19587" y="21600"/>
                    </a:lnTo>
                    <a:lnTo>
                      <a:pt x="20195" y="21505"/>
                    </a:lnTo>
                    <a:lnTo>
                      <a:pt x="20855" y="21169"/>
                    </a:lnTo>
                    <a:lnTo>
                      <a:pt x="21383" y="20520"/>
                    </a:lnTo>
                    <a:lnTo>
                      <a:pt x="21600" y="19482"/>
                    </a:lnTo>
                    <a:lnTo>
                      <a:pt x="21600" y="2118"/>
                    </a:lnTo>
                    <a:lnTo>
                      <a:pt x="21509" y="1478"/>
                    </a:lnTo>
                    <a:lnTo>
                      <a:pt x="21191" y="784"/>
                    </a:lnTo>
                    <a:lnTo>
                      <a:pt x="20573" y="228"/>
                    </a:lnTo>
                    <a:lnTo>
                      <a:pt x="19587" y="0"/>
                    </a:lnTo>
                    <a:lnTo>
                      <a:pt x="2013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00A1C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97" name="Google Shape;797;p19"/>
            <p:cNvSpPr txBox="1"/>
            <p:nvPr/>
          </p:nvSpPr>
          <p:spPr>
            <a:xfrm>
              <a:off x="2692864" y="1646680"/>
              <a:ext cx="232167" cy="1143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127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39598"/>
                </a:buClr>
                <a:buSzPts val="500"/>
                <a:buFont typeface="Arial"/>
                <a:buNone/>
              </a:pPr>
              <a:r>
                <a:rPr lang="en-US" sz="500" b="0" i="0" u="none" strike="noStrike" cap="none" dirty="0" err="1">
                  <a:solidFill>
                    <a:srgbClr val="939598"/>
                  </a:solidFill>
                  <a:latin typeface="Arial"/>
                  <a:ea typeface="Arial"/>
                  <a:cs typeface="Arial"/>
                  <a:sym typeface="Arial"/>
                </a:rPr>
                <a:t>Punkte</a:t>
              </a:r>
              <a:endParaRPr dirty="0"/>
            </a:p>
          </p:txBody>
        </p:sp>
      </p:grpSp>
      <p:pic>
        <p:nvPicPr>
          <p:cNvPr id="6" name="Grafik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F01E8A3-2F39-47EE-B180-CE887D884D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57681" y="3067470"/>
            <a:ext cx="1536884" cy="203156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2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0" name="Google Shape;820;p2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1" name="Google Shape;821;p2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2" name="Google Shape;822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3" name="Google Shape;823;p2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4" name="Google Shape;824;p20"/>
          <p:cNvSpPr txBox="1"/>
          <p:nvPr/>
        </p:nvSpPr>
        <p:spPr>
          <a:xfrm>
            <a:off x="698498" y="5927724"/>
            <a:ext cx="1192445" cy="172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Fallen &amp;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Sammeln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Spiel</a:t>
            </a:r>
            <a:endParaRPr dirty="0"/>
          </a:p>
        </p:txBody>
      </p:sp>
      <p:sp>
        <p:nvSpPr>
          <p:cNvPr id="825" name="Google Shape;825;p2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6" name="Google Shape;826;p20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7" name="Google Shape;827;p2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6</a:t>
            </a:r>
            <a:endParaRPr dirty="0"/>
          </a:p>
        </p:txBody>
      </p:sp>
      <p:sp>
        <p:nvSpPr>
          <p:cNvPr id="828" name="Google Shape;828;p20"/>
          <p:cNvSpPr txBox="1"/>
          <p:nvPr/>
        </p:nvSpPr>
        <p:spPr>
          <a:xfrm>
            <a:off x="698500" y="1105914"/>
            <a:ext cx="3162166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Bekomme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extra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Punkte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du die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goldene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sammelst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829" name="Google Shape;829;p20"/>
          <p:cNvSpPr txBox="1">
            <a:spLocks noGrp="1"/>
          </p:cNvSpPr>
          <p:nvPr>
            <p:ph type="title"/>
          </p:nvPr>
        </p:nvSpPr>
        <p:spPr>
          <a:xfrm>
            <a:off x="227695" y="433114"/>
            <a:ext cx="4076132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Bonuspunkte</a:t>
            </a:r>
            <a:endParaRPr sz="2400" dirty="0"/>
          </a:p>
        </p:txBody>
      </p:sp>
      <p:sp>
        <p:nvSpPr>
          <p:cNvPr id="830" name="Google Shape;830;p20"/>
          <p:cNvSpPr/>
          <p:nvPr/>
        </p:nvSpPr>
        <p:spPr>
          <a:xfrm>
            <a:off x="1145806" y="1851698"/>
            <a:ext cx="2280400" cy="171907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1" name="Google Shape;831;p20"/>
          <p:cNvSpPr/>
          <p:nvPr/>
        </p:nvSpPr>
        <p:spPr>
          <a:xfrm>
            <a:off x="1145794" y="1851698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p20"/>
          <p:cNvSpPr/>
          <p:nvPr/>
        </p:nvSpPr>
        <p:spPr>
          <a:xfrm>
            <a:off x="1185772" y="1881884"/>
            <a:ext cx="608991" cy="13101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3" name="Google Shape;833;p20"/>
          <p:cNvSpPr/>
          <p:nvPr/>
        </p:nvSpPr>
        <p:spPr>
          <a:xfrm>
            <a:off x="1185772" y="1881889"/>
            <a:ext cx="608991" cy="13101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0"/>
                </a:lnTo>
                <a:lnTo>
                  <a:pt x="0" y="16598"/>
                </a:lnTo>
                <a:lnTo>
                  <a:pt x="0" y="5000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5"/>
                </a:lnTo>
                <a:lnTo>
                  <a:pt x="1297" y="0"/>
                </a:lnTo>
                <a:lnTo>
                  <a:pt x="20303" y="0"/>
                </a:lnTo>
                <a:lnTo>
                  <a:pt x="20806" y="395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0"/>
                </a:lnTo>
                <a:lnTo>
                  <a:pt x="21600" y="16598"/>
                </a:lnTo>
                <a:lnTo>
                  <a:pt x="21498" y="18540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34" name="Google Shape;834;p20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835" name="Google Shape;835;p20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20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20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8" name="Google Shape;838;p20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839" name="Google Shape;839;p20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20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20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2" name="Google Shape;842;p20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843" name="Google Shape;843;p20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20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20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46" name="Google Shape;846;p20"/>
          <p:cNvSpPr/>
          <p:nvPr/>
        </p:nvSpPr>
        <p:spPr>
          <a:xfrm>
            <a:off x="1145806" y="3739996"/>
            <a:ext cx="2280400" cy="171907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7" name="Google Shape;847;p20"/>
          <p:cNvSpPr/>
          <p:nvPr/>
        </p:nvSpPr>
        <p:spPr>
          <a:xfrm>
            <a:off x="1145794" y="3739996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8" name="Google Shape;848;p20"/>
          <p:cNvSpPr/>
          <p:nvPr/>
        </p:nvSpPr>
        <p:spPr>
          <a:xfrm>
            <a:off x="1185772" y="3773740"/>
            <a:ext cx="608991" cy="131026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9" name="Google Shape;849;p20"/>
          <p:cNvSpPr/>
          <p:nvPr/>
        </p:nvSpPr>
        <p:spPr>
          <a:xfrm>
            <a:off x="1185772" y="3773747"/>
            <a:ext cx="608991" cy="1310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303" y="21600"/>
                </a:moveTo>
                <a:lnTo>
                  <a:pt x="1297" y="21600"/>
                </a:lnTo>
                <a:lnTo>
                  <a:pt x="794" y="21205"/>
                </a:lnTo>
                <a:lnTo>
                  <a:pt x="381" y="20131"/>
                </a:lnTo>
                <a:lnTo>
                  <a:pt x="102" y="18540"/>
                </a:lnTo>
                <a:lnTo>
                  <a:pt x="0" y="16598"/>
                </a:lnTo>
                <a:lnTo>
                  <a:pt x="0" y="5000"/>
                </a:lnTo>
                <a:lnTo>
                  <a:pt x="102" y="3059"/>
                </a:lnTo>
                <a:lnTo>
                  <a:pt x="381" y="1469"/>
                </a:lnTo>
                <a:lnTo>
                  <a:pt x="794" y="395"/>
                </a:lnTo>
                <a:lnTo>
                  <a:pt x="1297" y="0"/>
                </a:lnTo>
                <a:lnTo>
                  <a:pt x="20303" y="0"/>
                </a:lnTo>
                <a:lnTo>
                  <a:pt x="20806" y="395"/>
                </a:lnTo>
                <a:lnTo>
                  <a:pt x="21219" y="1469"/>
                </a:lnTo>
                <a:lnTo>
                  <a:pt x="21498" y="3059"/>
                </a:lnTo>
                <a:lnTo>
                  <a:pt x="21600" y="5000"/>
                </a:lnTo>
                <a:lnTo>
                  <a:pt x="21600" y="16598"/>
                </a:lnTo>
                <a:lnTo>
                  <a:pt x="21498" y="18540"/>
                </a:lnTo>
                <a:lnTo>
                  <a:pt x="21219" y="20131"/>
                </a:lnTo>
                <a:lnTo>
                  <a:pt x="20806" y="21205"/>
                </a:lnTo>
                <a:lnTo>
                  <a:pt x="20303" y="21600"/>
                </a:lnTo>
                <a:close/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" name="Grafik 32" descr="Ein Bild, das Essen, weiß, Zeichnung enthält.&#10;&#10;Automatisch generierte Beschreibung">
            <a:extLst>
              <a:ext uri="{FF2B5EF4-FFF2-40B4-BE49-F238E27FC236}">
                <a16:creationId xmlns:a16="http://schemas.microsoft.com/office/drawing/2014/main" id="{D6CC99DC-07FA-49C3-8652-3958EA8A54A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527" t="41020" r="52435" b="19748"/>
          <a:stretch/>
        </p:blipFill>
        <p:spPr>
          <a:xfrm>
            <a:off x="1183526" y="1919651"/>
            <a:ext cx="300245" cy="80599"/>
          </a:xfrm>
          <a:prstGeom prst="rect">
            <a:avLst/>
          </a:prstGeom>
        </p:spPr>
      </p:pic>
      <p:pic>
        <p:nvPicPr>
          <p:cNvPr id="34" name="Grafik 33" descr="Ein Bild, das Essen, weiß, Zeichnung enthält.&#10;&#10;Automatisch generierte Beschreibung">
            <a:extLst>
              <a:ext uri="{FF2B5EF4-FFF2-40B4-BE49-F238E27FC236}">
                <a16:creationId xmlns:a16="http://schemas.microsoft.com/office/drawing/2014/main" id="{083C6E18-8955-4D96-8F92-216430DF0F3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527" t="41020" r="52435" b="19748"/>
          <a:stretch/>
        </p:blipFill>
        <p:spPr>
          <a:xfrm>
            <a:off x="1190022" y="3811822"/>
            <a:ext cx="300245" cy="8059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2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55" name="Google Shape;855;p21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856" name="Google Shape;856;p21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857;p21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21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9" name="Google Shape;859;p21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860" name="Google Shape;860;p21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21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21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3" name="Google Shape;863;p21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864" name="Google Shape;864;p21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21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21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67" name="Google Shape;867;p21"/>
          <p:cNvSpPr/>
          <p:nvPr/>
        </p:nvSpPr>
        <p:spPr>
          <a:xfrm>
            <a:off x="0" y="927100"/>
            <a:ext cx="4572000" cy="201930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8" name="Google Shape;868;p2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9" name="Google Shape;869;p21"/>
          <p:cNvSpPr/>
          <p:nvPr/>
        </p:nvSpPr>
        <p:spPr>
          <a:xfrm>
            <a:off x="0" y="2946399"/>
            <a:ext cx="4572000" cy="2719935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0" name="Google Shape;870;p21"/>
          <p:cNvSpPr/>
          <p:nvPr/>
        </p:nvSpPr>
        <p:spPr>
          <a:xfrm>
            <a:off x="0" y="29337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2" name="Google Shape;872;p21"/>
          <p:cNvSpPr/>
          <p:nvPr/>
        </p:nvSpPr>
        <p:spPr>
          <a:xfrm>
            <a:off x="0" y="5666332"/>
            <a:ext cx="4572000" cy="734467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3" name="Google Shape;873;p21"/>
          <p:cNvSpPr/>
          <p:nvPr/>
        </p:nvSpPr>
        <p:spPr>
          <a:xfrm>
            <a:off x="0" y="565362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6" name="Google Shape;876;p21"/>
          <p:cNvSpPr txBox="1"/>
          <p:nvPr/>
        </p:nvSpPr>
        <p:spPr>
          <a:xfrm>
            <a:off x="2200193" y="2534354"/>
            <a:ext cx="2328990" cy="286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Du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kannst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Farbwerkzeuge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benutze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um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Bonusfigur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anders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aussehen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lassen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endParaRPr dirty="0"/>
          </a:p>
        </p:txBody>
      </p:sp>
      <p:sp>
        <p:nvSpPr>
          <p:cNvPr id="877" name="Google Shape;877;p21"/>
          <p:cNvSpPr txBox="1"/>
          <p:nvPr/>
        </p:nvSpPr>
        <p:spPr>
          <a:xfrm>
            <a:off x="227695" y="1193658"/>
            <a:ext cx="1888267" cy="605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de-DE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Um deine Figur zu duplizieren klicke mit der rechten Maustaste auf diese. </a:t>
            </a:r>
            <a:endParaRPr dirty="0"/>
          </a:p>
        </p:txBody>
      </p:sp>
      <p:cxnSp>
        <p:nvCxnSpPr>
          <p:cNvPr id="878" name="Google Shape;878;p21"/>
          <p:cNvCxnSpPr/>
          <p:nvPr/>
        </p:nvCxnSpPr>
        <p:spPr>
          <a:xfrm flipH="1">
            <a:off x="2108199" y="1336674"/>
            <a:ext cx="1" cy="1449389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9" name="Google Shape;879;p21"/>
          <p:cNvSpPr txBox="1"/>
          <p:nvPr/>
        </p:nvSpPr>
        <p:spPr>
          <a:xfrm>
            <a:off x="2371088" y="4609774"/>
            <a:ext cx="1973213" cy="272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08279" marR="5080" lvl="0" indent="-196212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Times New Roman"/>
              <a:buNone/>
            </a:pPr>
            <a:r>
              <a:rPr lang="en-US" sz="900" b="0" i="0" u="sng" strike="noStrike" cap="none" dirty="0">
                <a:solidFill>
                  <a:srgbClr val="6364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Tippe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viele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Punkte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Bonusfigur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wert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ist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880" name="Google Shape;880;p21"/>
          <p:cNvSpPr txBox="1">
            <a:spLocks noGrp="1"/>
          </p:cNvSpPr>
          <p:nvPr>
            <p:ph type="title"/>
          </p:nvPr>
        </p:nvSpPr>
        <p:spPr>
          <a:xfrm>
            <a:off x="57851" y="197185"/>
            <a:ext cx="3014886" cy="574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de-DE" sz="2400" dirty="0"/>
              <a:t>Bonuspunkte</a:t>
            </a:r>
            <a:endParaRPr sz="2400" dirty="0"/>
          </a:p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881" name="Google Shape;881;p21"/>
          <p:cNvSpPr txBox="1"/>
          <p:nvPr/>
        </p:nvSpPr>
        <p:spPr>
          <a:xfrm>
            <a:off x="1489711" y="982344"/>
            <a:ext cx="1592577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882" name="Google Shape;882;p21"/>
          <p:cNvSpPr txBox="1"/>
          <p:nvPr/>
        </p:nvSpPr>
        <p:spPr>
          <a:xfrm>
            <a:off x="1" y="5951917"/>
            <a:ext cx="4572000" cy="26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Fange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Bonusfigur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Punkte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erhöhen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!</a:t>
            </a:r>
            <a:endParaRPr dirty="0"/>
          </a:p>
        </p:txBody>
      </p:sp>
      <p:sp>
        <p:nvSpPr>
          <p:cNvPr id="883" name="Google Shape;883;p21"/>
          <p:cNvSpPr/>
          <p:nvPr/>
        </p:nvSpPr>
        <p:spPr>
          <a:xfrm>
            <a:off x="2343375" y="1696622"/>
            <a:ext cx="1170496" cy="7986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4" name="Google Shape;884;p21"/>
          <p:cNvSpPr/>
          <p:nvPr/>
        </p:nvSpPr>
        <p:spPr>
          <a:xfrm>
            <a:off x="2343375" y="1696622"/>
            <a:ext cx="1170497" cy="7986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406" y="0"/>
                </a:moveTo>
                <a:lnTo>
                  <a:pt x="593" y="32"/>
                </a:lnTo>
                <a:lnTo>
                  <a:pt x="176" y="258"/>
                </a:lnTo>
                <a:lnTo>
                  <a:pt x="22" y="869"/>
                </a:lnTo>
                <a:lnTo>
                  <a:pt x="0" y="2061"/>
                </a:lnTo>
                <a:lnTo>
                  <a:pt x="0" y="19539"/>
                </a:lnTo>
                <a:lnTo>
                  <a:pt x="22" y="20731"/>
                </a:lnTo>
                <a:lnTo>
                  <a:pt x="176" y="21342"/>
                </a:lnTo>
                <a:lnTo>
                  <a:pt x="593" y="21568"/>
                </a:lnTo>
                <a:lnTo>
                  <a:pt x="1406" y="21600"/>
                </a:lnTo>
                <a:lnTo>
                  <a:pt x="20194" y="21600"/>
                </a:lnTo>
                <a:lnTo>
                  <a:pt x="21007" y="21568"/>
                </a:lnTo>
                <a:lnTo>
                  <a:pt x="21424" y="21342"/>
                </a:lnTo>
                <a:lnTo>
                  <a:pt x="21578" y="20731"/>
                </a:lnTo>
                <a:lnTo>
                  <a:pt x="21600" y="19539"/>
                </a:lnTo>
                <a:lnTo>
                  <a:pt x="21600" y="2061"/>
                </a:lnTo>
                <a:lnTo>
                  <a:pt x="21578" y="869"/>
                </a:lnTo>
                <a:lnTo>
                  <a:pt x="21424" y="258"/>
                </a:lnTo>
                <a:lnTo>
                  <a:pt x="21007" y="32"/>
                </a:lnTo>
                <a:lnTo>
                  <a:pt x="20194" y="0"/>
                </a:lnTo>
                <a:lnTo>
                  <a:pt x="1406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5" name="Google Shape;885;p21"/>
          <p:cNvSpPr/>
          <p:nvPr/>
        </p:nvSpPr>
        <p:spPr>
          <a:xfrm>
            <a:off x="3364688" y="1901973"/>
            <a:ext cx="137160" cy="1142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6" name="Google Shape;886;p21"/>
          <p:cNvSpPr txBox="1"/>
          <p:nvPr/>
        </p:nvSpPr>
        <p:spPr>
          <a:xfrm>
            <a:off x="3045460" y="1500308"/>
            <a:ext cx="1526538" cy="18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Kostüme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Tab.</a:t>
            </a:r>
            <a:endParaRPr dirty="0"/>
          </a:p>
        </p:txBody>
      </p:sp>
      <p:sp>
        <p:nvSpPr>
          <p:cNvPr id="887" name="Google Shape;887;p21"/>
          <p:cNvSpPr/>
          <p:nvPr/>
        </p:nvSpPr>
        <p:spPr>
          <a:xfrm>
            <a:off x="2328913" y="1425041"/>
            <a:ext cx="674459" cy="20521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8" name="Google Shape;888;p21"/>
          <p:cNvSpPr/>
          <p:nvPr/>
        </p:nvSpPr>
        <p:spPr>
          <a:xfrm>
            <a:off x="2328908" y="1425044"/>
            <a:ext cx="674459" cy="2052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88" y="5602"/>
                </a:lnTo>
                <a:lnTo>
                  <a:pt x="20809" y="2710"/>
                </a:lnTo>
                <a:lnTo>
                  <a:pt x="19951" y="747"/>
                </a:lnTo>
                <a:lnTo>
                  <a:pt x="18897" y="0"/>
                </a:lnTo>
                <a:lnTo>
                  <a:pt x="2305" y="9"/>
                </a:lnTo>
                <a:lnTo>
                  <a:pt x="1394" y="1068"/>
                </a:lnTo>
                <a:lnTo>
                  <a:pt x="663" y="3067"/>
                </a:lnTo>
                <a:lnTo>
                  <a:pt x="177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9" name="Google Shape;889;p21"/>
          <p:cNvSpPr txBox="1"/>
          <p:nvPr/>
        </p:nvSpPr>
        <p:spPr>
          <a:xfrm>
            <a:off x="1434183" y="3077878"/>
            <a:ext cx="2854608" cy="45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marR="0" lvl="0" indent="68389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Skripte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ab.</a:t>
            </a:r>
            <a:endParaRPr dirty="0"/>
          </a:p>
        </p:txBody>
      </p:sp>
      <p:sp>
        <p:nvSpPr>
          <p:cNvPr id="890" name="Google Shape;890;p21"/>
          <p:cNvSpPr/>
          <p:nvPr/>
        </p:nvSpPr>
        <p:spPr>
          <a:xfrm>
            <a:off x="1476552" y="3347782"/>
            <a:ext cx="560159" cy="205232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1" name="Google Shape;891;p21"/>
          <p:cNvSpPr/>
          <p:nvPr/>
        </p:nvSpPr>
        <p:spPr>
          <a:xfrm>
            <a:off x="1476546" y="3347799"/>
            <a:ext cx="560159" cy="2052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45" y="5602"/>
                </a:lnTo>
                <a:lnTo>
                  <a:pt x="20648" y="2710"/>
                </a:lnTo>
                <a:lnTo>
                  <a:pt x="19614" y="747"/>
                </a:lnTo>
                <a:lnTo>
                  <a:pt x="18346" y="0"/>
                </a:lnTo>
                <a:lnTo>
                  <a:pt x="2776" y="9"/>
                </a:lnTo>
                <a:lnTo>
                  <a:pt x="1679" y="1068"/>
                </a:lnTo>
                <a:lnTo>
                  <a:pt x="798" y="3067"/>
                </a:lnTo>
                <a:lnTo>
                  <a:pt x="213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2" name="Google Shape;892;p21"/>
          <p:cNvSpPr/>
          <p:nvPr/>
        </p:nvSpPr>
        <p:spPr>
          <a:xfrm>
            <a:off x="534014" y="3717924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00" y="0"/>
                </a:moveTo>
                <a:lnTo>
                  <a:pt x="3400" y="0"/>
                </a:ln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21"/>
          <p:cNvSpPr/>
          <p:nvPr/>
        </p:nvSpPr>
        <p:spPr>
          <a:xfrm>
            <a:off x="534014" y="3717924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00" y="0"/>
                </a:move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lnTo>
                  <a:pt x="34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4" name="Google Shape;894;p21"/>
          <p:cNvSpPr txBox="1"/>
          <p:nvPr/>
        </p:nvSpPr>
        <p:spPr>
          <a:xfrm>
            <a:off x="644511" y="4089808"/>
            <a:ext cx="26416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Apple2</a:t>
            </a:r>
            <a:endParaRPr/>
          </a:p>
        </p:txBody>
      </p:sp>
      <p:sp>
        <p:nvSpPr>
          <p:cNvPr id="895" name="Google Shape;895;p21"/>
          <p:cNvSpPr/>
          <p:nvPr/>
        </p:nvSpPr>
        <p:spPr>
          <a:xfrm>
            <a:off x="603274" y="3736516"/>
            <a:ext cx="346724" cy="361354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8" name="Google Shape;898;p21"/>
          <p:cNvSpPr/>
          <p:nvPr/>
        </p:nvSpPr>
        <p:spPr>
          <a:xfrm>
            <a:off x="959065" y="2003106"/>
            <a:ext cx="749783" cy="54798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9" name="Google Shape;899;p21"/>
          <p:cNvSpPr/>
          <p:nvPr/>
        </p:nvSpPr>
        <p:spPr>
          <a:xfrm>
            <a:off x="959068" y="2003106"/>
            <a:ext cx="749783" cy="5479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41" y="0"/>
                </a:moveTo>
                <a:lnTo>
                  <a:pt x="439" y="29"/>
                </a:lnTo>
                <a:lnTo>
                  <a:pt x="130" y="231"/>
                </a:lnTo>
                <a:lnTo>
                  <a:pt x="16" y="779"/>
                </a:lnTo>
                <a:lnTo>
                  <a:pt x="0" y="1846"/>
                </a:lnTo>
                <a:lnTo>
                  <a:pt x="0" y="19754"/>
                </a:lnTo>
                <a:lnTo>
                  <a:pt x="16" y="20821"/>
                </a:lnTo>
                <a:lnTo>
                  <a:pt x="130" y="21369"/>
                </a:lnTo>
                <a:lnTo>
                  <a:pt x="439" y="21571"/>
                </a:lnTo>
                <a:lnTo>
                  <a:pt x="1041" y="21600"/>
                </a:lnTo>
                <a:lnTo>
                  <a:pt x="20559" y="21600"/>
                </a:lnTo>
                <a:lnTo>
                  <a:pt x="21161" y="21571"/>
                </a:lnTo>
                <a:lnTo>
                  <a:pt x="21470" y="21369"/>
                </a:lnTo>
                <a:lnTo>
                  <a:pt x="21584" y="20821"/>
                </a:lnTo>
                <a:lnTo>
                  <a:pt x="21600" y="19754"/>
                </a:lnTo>
                <a:lnTo>
                  <a:pt x="21600" y="1846"/>
                </a:lnTo>
                <a:lnTo>
                  <a:pt x="21584" y="779"/>
                </a:lnTo>
                <a:lnTo>
                  <a:pt x="21470" y="231"/>
                </a:lnTo>
                <a:lnTo>
                  <a:pt x="21161" y="29"/>
                </a:lnTo>
                <a:lnTo>
                  <a:pt x="20559" y="0"/>
                </a:lnTo>
                <a:lnTo>
                  <a:pt x="1041" y="0"/>
                </a:lnTo>
                <a:close/>
              </a:path>
            </a:pathLst>
          </a:custGeom>
          <a:noFill/>
          <a:ln w="9525" cap="flat" cmpd="sng">
            <a:solidFill>
              <a:srgbClr val="231F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21"/>
          <p:cNvSpPr txBox="1"/>
          <p:nvPr/>
        </p:nvSpPr>
        <p:spPr>
          <a:xfrm>
            <a:off x="337593" y="2684460"/>
            <a:ext cx="1507078" cy="18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duplizieren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E56A71-722B-9A42-8D35-232DBC0868DA}"/>
              </a:ext>
            </a:extLst>
          </p:cNvPr>
          <p:cNvSpPr/>
          <p:nvPr/>
        </p:nvSpPr>
        <p:spPr>
          <a:xfrm>
            <a:off x="1327885" y="5701434"/>
            <a:ext cx="1916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17779" lvl="0" algn="ctr">
              <a:buClr>
                <a:srgbClr val="6BA883"/>
              </a:buClr>
              <a:buSzPts val="1400"/>
            </a:pPr>
            <a:r>
              <a:rPr lang="en-US" b="1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lang="en-US" sz="1800" dirty="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4" name="Grafik 3" descr="Ein Bild, das Screenshot, Zeichnung enthält.&#10;&#10;Automatisch generierte Beschreibung">
            <a:extLst>
              <a:ext uri="{FF2B5EF4-FFF2-40B4-BE49-F238E27FC236}">
                <a16:creationId xmlns:a16="http://schemas.microsoft.com/office/drawing/2014/main" id="{19CE5377-F481-47EE-A34B-E9948512B3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9465" y="1600195"/>
            <a:ext cx="1479537" cy="976190"/>
          </a:xfrm>
          <a:prstGeom prst="rect">
            <a:avLst/>
          </a:prstGeom>
        </p:spPr>
      </p:pic>
      <p:cxnSp>
        <p:nvCxnSpPr>
          <p:cNvPr id="901" name="Google Shape;901;p21"/>
          <p:cNvCxnSpPr>
            <a:cxnSpLocks/>
          </p:cNvCxnSpPr>
          <p:nvPr/>
        </p:nvCxnSpPr>
        <p:spPr>
          <a:xfrm>
            <a:off x="1167947" y="1970266"/>
            <a:ext cx="171903" cy="709435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97" name="Google Shape;897;p21"/>
          <p:cNvSpPr/>
          <p:nvPr/>
        </p:nvSpPr>
        <p:spPr>
          <a:xfrm>
            <a:off x="1264174" y="1875428"/>
            <a:ext cx="107532" cy="113069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96" name="Google Shape;896;p21"/>
          <p:cNvCxnSpPr>
            <a:cxnSpLocks/>
          </p:cNvCxnSpPr>
          <p:nvPr/>
        </p:nvCxnSpPr>
        <p:spPr>
          <a:xfrm>
            <a:off x="487996" y="1492120"/>
            <a:ext cx="0" cy="27077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5" name="Google Shape;875;p21"/>
          <p:cNvSpPr/>
          <p:nvPr/>
        </p:nvSpPr>
        <p:spPr>
          <a:xfrm>
            <a:off x="337609" y="1592386"/>
            <a:ext cx="1507062" cy="10026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92" y="0"/>
                </a:moveTo>
                <a:lnTo>
                  <a:pt x="461" y="28"/>
                </a:lnTo>
                <a:lnTo>
                  <a:pt x="137" y="223"/>
                </a:lnTo>
                <a:lnTo>
                  <a:pt x="17" y="754"/>
                </a:lnTo>
                <a:lnTo>
                  <a:pt x="0" y="1788"/>
                </a:lnTo>
                <a:lnTo>
                  <a:pt x="0" y="19812"/>
                </a:lnTo>
                <a:lnTo>
                  <a:pt x="17" y="20846"/>
                </a:lnTo>
                <a:lnTo>
                  <a:pt x="137" y="21377"/>
                </a:lnTo>
                <a:lnTo>
                  <a:pt x="461" y="21572"/>
                </a:lnTo>
                <a:lnTo>
                  <a:pt x="1092" y="21600"/>
                </a:lnTo>
                <a:lnTo>
                  <a:pt x="20508" y="21600"/>
                </a:lnTo>
                <a:lnTo>
                  <a:pt x="21139" y="21572"/>
                </a:lnTo>
                <a:lnTo>
                  <a:pt x="21463" y="21377"/>
                </a:lnTo>
                <a:lnTo>
                  <a:pt x="21583" y="20846"/>
                </a:lnTo>
                <a:lnTo>
                  <a:pt x="21600" y="19812"/>
                </a:lnTo>
                <a:lnTo>
                  <a:pt x="21600" y="1788"/>
                </a:lnTo>
                <a:lnTo>
                  <a:pt x="21583" y="754"/>
                </a:lnTo>
                <a:lnTo>
                  <a:pt x="21463" y="223"/>
                </a:lnTo>
                <a:lnTo>
                  <a:pt x="21139" y="28"/>
                </a:lnTo>
                <a:lnTo>
                  <a:pt x="20508" y="0"/>
                </a:lnTo>
                <a:lnTo>
                  <a:pt x="1092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B3E203B-7301-4B03-ADB6-1DDB770755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28903" y="1406354"/>
            <a:ext cx="672466" cy="233694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6E3EB9A6-8B71-4511-A64B-0A317A4E8A3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80460" y="3277052"/>
            <a:ext cx="809997" cy="383683"/>
          </a:xfrm>
          <a:prstGeom prst="rect">
            <a:avLst/>
          </a:prstGeom>
        </p:spPr>
      </p:pic>
      <p:pic>
        <p:nvPicPr>
          <p:cNvPr id="15" name="Grafik 1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1A5594C-E213-4663-8607-65F52C843EB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314787" y="3613328"/>
            <a:ext cx="1443835" cy="190857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22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7" name="Google Shape;907;p2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8" name="Google Shape;908;p2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9" name="Google Shape;909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0" name="Google Shape;910;p2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1" name="Google Shape;911;p22"/>
          <p:cNvSpPr txBox="1"/>
          <p:nvPr/>
        </p:nvSpPr>
        <p:spPr>
          <a:xfrm>
            <a:off x="698499" y="5927725"/>
            <a:ext cx="1183568" cy="244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Fallen &amp;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Sammeln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Spiel</a:t>
            </a:r>
            <a:endParaRPr dirty="0"/>
          </a:p>
        </p:txBody>
      </p:sp>
      <p:sp>
        <p:nvSpPr>
          <p:cNvPr id="912" name="Google Shape;912;p2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22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4" name="Google Shape;914;p22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7</a:t>
            </a:r>
            <a:endParaRPr dirty="0"/>
          </a:p>
        </p:txBody>
      </p:sp>
      <p:sp>
        <p:nvSpPr>
          <p:cNvPr id="915" name="Google Shape;915;p22"/>
          <p:cNvSpPr txBox="1"/>
          <p:nvPr/>
        </p:nvSpPr>
        <p:spPr>
          <a:xfrm>
            <a:off x="698499" y="1105914"/>
            <a:ext cx="3162167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Wenn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du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genug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Punkte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gesammelt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hast, gib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Gewinnernachricht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!</a:t>
            </a:r>
            <a:endParaRPr dirty="0"/>
          </a:p>
        </p:txBody>
      </p:sp>
      <p:sp>
        <p:nvSpPr>
          <p:cNvPr id="916" name="Google Shape;916;p22"/>
          <p:cNvSpPr txBox="1">
            <a:spLocks noGrp="1"/>
          </p:cNvSpPr>
          <p:nvPr>
            <p:ph type="title"/>
          </p:nvPr>
        </p:nvSpPr>
        <p:spPr>
          <a:xfrm>
            <a:off x="309411" y="407714"/>
            <a:ext cx="3953178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dirty="0" err="1"/>
              <a:t>Gewonnen</a:t>
            </a:r>
            <a:r>
              <a:rPr lang="en-US" sz="2400" dirty="0"/>
              <a:t>!</a:t>
            </a:r>
            <a:endParaRPr sz="2400" dirty="0"/>
          </a:p>
        </p:txBody>
      </p:sp>
      <p:grpSp>
        <p:nvGrpSpPr>
          <p:cNvPr id="917" name="Google Shape;917;p22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918" name="Google Shape;918;p22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22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22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1" name="Google Shape;921;p22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922" name="Google Shape;922;p22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22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22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5" name="Google Shape;925;p22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926" name="Google Shape;926;p22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22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22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9" name="Google Shape;929;p22"/>
          <p:cNvSpPr/>
          <p:nvPr/>
        </p:nvSpPr>
        <p:spPr>
          <a:xfrm>
            <a:off x="768322" y="2519490"/>
            <a:ext cx="3035354" cy="2274786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0" name="Google Shape;930;p22"/>
          <p:cNvSpPr/>
          <p:nvPr/>
        </p:nvSpPr>
        <p:spPr>
          <a:xfrm>
            <a:off x="768323" y="2519489"/>
            <a:ext cx="3035351" cy="2274786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" name="Grafik 26" descr="Ein Bild, das Essen, weiß, Zeichnung enthält.&#10;&#10;Automatisch generierte Beschreibung">
            <a:extLst>
              <a:ext uri="{FF2B5EF4-FFF2-40B4-BE49-F238E27FC236}">
                <a16:creationId xmlns:a16="http://schemas.microsoft.com/office/drawing/2014/main" id="{3F787650-D98E-44E3-9139-F6750369D5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527" t="41020" r="52435" b="19748"/>
          <a:stretch/>
        </p:blipFill>
        <p:spPr>
          <a:xfrm>
            <a:off x="817766" y="2590211"/>
            <a:ext cx="300245" cy="8059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23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6" name="Google Shape;936;p23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937" name="Google Shape;937;p23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23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23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0" name="Google Shape;940;p23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941" name="Google Shape;941;p23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4" name="Google Shape;944;p23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945" name="Google Shape;945;p23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48" name="Google Shape;948;p23"/>
          <p:cNvSpPr/>
          <p:nvPr/>
        </p:nvSpPr>
        <p:spPr>
          <a:xfrm>
            <a:off x="0" y="927100"/>
            <a:ext cx="4572000" cy="217170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9" name="Google Shape;949;p23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0" name="Google Shape;950;p23"/>
          <p:cNvSpPr txBox="1">
            <a:spLocks noGrp="1"/>
          </p:cNvSpPr>
          <p:nvPr>
            <p:ph type="title"/>
          </p:nvPr>
        </p:nvSpPr>
        <p:spPr>
          <a:xfrm>
            <a:off x="215899" y="235048"/>
            <a:ext cx="2226125" cy="574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sz="2400" dirty="0" err="1"/>
              <a:t>Gewonnen</a:t>
            </a:r>
            <a:r>
              <a:rPr lang="en-US" sz="2400" dirty="0"/>
              <a:t>!</a:t>
            </a:r>
            <a:endParaRPr sz="2400" dirty="0"/>
          </a:p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952" name="Google Shape;952;p23"/>
          <p:cNvSpPr txBox="1"/>
          <p:nvPr/>
        </p:nvSpPr>
        <p:spPr>
          <a:xfrm>
            <a:off x="494227" y="2618061"/>
            <a:ext cx="1486972" cy="289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Male 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Icon um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neue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machen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953" name="Google Shape;953;p23"/>
          <p:cNvSpPr/>
          <p:nvPr/>
        </p:nvSpPr>
        <p:spPr>
          <a:xfrm>
            <a:off x="2365881" y="1846871"/>
            <a:ext cx="1719454" cy="64588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4" name="Google Shape;954;p23"/>
          <p:cNvSpPr/>
          <p:nvPr/>
        </p:nvSpPr>
        <p:spPr>
          <a:xfrm>
            <a:off x="2365880" y="1837946"/>
            <a:ext cx="1719454" cy="65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957" y="0"/>
                </a:moveTo>
                <a:lnTo>
                  <a:pt x="404" y="39"/>
                </a:lnTo>
                <a:lnTo>
                  <a:pt x="120" y="314"/>
                </a:lnTo>
                <a:lnTo>
                  <a:pt x="15" y="1060"/>
                </a:lnTo>
                <a:lnTo>
                  <a:pt x="0" y="2514"/>
                </a:lnTo>
                <a:lnTo>
                  <a:pt x="0" y="19086"/>
                </a:lnTo>
                <a:lnTo>
                  <a:pt x="15" y="20540"/>
                </a:lnTo>
                <a:lnTo>
                  <a:pt x="120" y="21286"/>
                </a:lnTo>
                <a:lnTo>
                  <a:pt x="404" y="21561"/>
                </a:lnTo>
                <a:lnTo>
                  <a:pt x="957" y="21600"/>
                </a:lnTo>
                <a:lnTo>
                  <a:pt x="20643" y="21600"/>
                </a:lnTo>
                <a:lnTo>
                  <a:pt x="21196" y="21561"/>
                </a:lnTo>
                <a:lnTo>
                  <a:pt x="21480" y="21286"/>
                </a:lnTo>
                <a:lnTo>
                  <a:pt x="21585" y="20540"/>
                </a:lnTo>
                <a:lnTo>
                  <a:pt x="21600" y="19086"/>
                </a:lnTo>
                <a:lnTo>
                  <a:pt x="21600" y="2514"/>
                </a:lnTo>
                <a:lnTo>
                  <a:pt x="21585" y="1060"/>
                </a:lnTo>
                <a:lnTo>
                  <a:pt x="21480" y="314"/>
                </a:lnTo>
                <a:lnTo>
                  <a:pt x="21196" y="39"/>
                </a:lnTo>
                <a:lnTo>
                  <a:pt x="20643" y="0"/>
                </a:lnTo>
                <a:lnTo>
                  <a:pt x="95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5" name="Google Shape;955;p23"/>
          <p:cNvSpPr/>
          <p:nvPr/>
        </p:nvSpPr>
        <p:spPr>
          <a:xfrm>
            <a:off x="634829" y="1374179"/>
            <a:ext cx="799658" cy="118992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6" name="Google Shape;956;p23"/>
          <p:cNvSpPr/>
          <p:nvPr/>
        </p:nvSpPr>
        <p:spPr>
          <a:xfrm>
            <a:off x="0" y="3098799"/>
            <a:ext cx="4572000" cy="2176807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7" name="Google Shape;957;p23"/>
          <p:cNvSpPr/>
          <p:nvPr/>
        </p:nvSpPr>
        <p:spPr>
          <a:xfrm>
            <a:off x="0" y="30861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9" name="Google Shape;959;p23"/>
          <p:cNvSpPr/>
          <p:nvPr/>
        </p:nvSpPr>
        <p:spPr>
          <a:xfrm>
            <a:off x="1501279" y="3516795"/>
            <a:ext cx="560171" cy="20521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0" name="Google Shape;960;p23"/>
          <p:cNvSpPr/>
          <p:nvPr/>
        </p:nvSpPr>
        <p:spPr>
          <a:xfrm>
            <a:off x="1501282" y="3516793"/>
            <a:ext cx="560159" cy="20522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9135"/>
                </a:lnTo>
                <a:lnTo>
                  <a:pt x="21345" y="5602"/>
                </a:lnTo>
                <a:lnTo>
                  <a:pt x="20648" y="2710"/>
                </a:lnTo>
                <a:lnTo>
                  <a:pt x="19614" y="747"/>
                </a:lnTo>
                <a:lnTo>
                  <a:pt x="18346" y="0"/>
                </a:lnTo>
                <a:lnTo>
                  <a:pt x="2776" y="9"/>
                </a:lnTo>
                <a:lnTo>
                  <a:pt x="1679" y="1068"/>
                </a:lnTo>
                <a:lnTo>
                  <a:pt x="798" y="3067"/>
                </a:lnTo>
                <a:lnTo>
                  <a:pt x="213" y="5792"/>
                </a:lnTo>
                <a:lnTo>
                  <a:pt x="0" y="9027"/>
                </a:lnTo>
                <a:lnTo>
                  <a:pt x="0" y="9064"/>
                </a:lnTo>
                <a:lnTo>
                  <a:pt x="2" y="9099"/>
                </a:lnTo>
                <a:lnTo>
                  <a:pt x="2" y="9135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1" name="Google Shape;961;p23"/>
          <p:cNvSpPr txBox="1"/>
          <p:nvPr/>
        </p:nvSpPr>
        <p:spPr>
          <a:xfrm>
            <a:off x="1378342" y="3212487"/>
            <a:ext cx="2125763" cy="560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sz="1800" b="0" i="0" u="none" strike="noStrike" cap="none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marR="0" lvl="0" indent="715644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Skripte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ab.</a:t>
            </a:r>
            <a:endParaRPr dirty="0"/>
          </a:p>
        </p:txBody>
      </p:sp>
      <p:sp>
        <p:nvSpPr>
          <p:cNvPr id="962" name="Google Shape;962;p23"/>
          <p:cNvSpPr txBox="1"/>
          <p:nvPr/>
        </p:nvSpPr>
        <p:spPr>
          <a:xfrm>
            <a:off x="2634864" y="4083683"/>
            <a:ext cx="1519885" cy="32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Punkte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der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Variablen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Kategorie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963" name="Google Shape;963;p23"/>
          <p:cNvSpPr/>
          <p:nvPr/>
        </p:nvSpPr>
        <p:spPr>
          <a:xfrm>
            <a:off x="2001520" y="4198134"/>
            <a:ext cx="622301" cy="19913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5525" y="0"/>
                </a:lnTo>
                <a:lnTo>
                  <a:pt x="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4" name="Google Shape;964;p23"/>
          <p:cNvSpPr/>
          <p:nvPr/>
        </p:nvSpPr>
        <p:spPr>
          <a:xfrm>
            <a:off x="534014" y="3933824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00" y="0"/>
                </a:moveTo>
                <a:lnTo>
                  <a:pt x="3400" y="0"/>
                </a:ln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23"/>
          <p:cNvSpPr/>
          <p:nvPr/>
        </p:nvSpPr>
        <p:spPr>
          <a:xfrm>
            <a:off x="534022" y="4051229"/>
            <a:ext cx="484061" cy="17771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6" name="Google Shape;966;p23"/>
          <p:cNvSpPr/>
          <p:nvPr/>
        </p:nvSpPr>
        <p:spPr>
          <a:xfrm>
            <a:off x="534014" y="3933824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00" y="0"/>
                </a:move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lnTo>
                  <a:pt x="34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7" name="Google Shape;967;p23"/>
          <p:cNvSpPr txBox="1"/>
          <p:nvPr/>
        </p:nvSpPr>
        <p:spPr>
          <a:xfrm>
            <a:off x="565017" y="4273958"/>
            <a:ext cx="42291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 dirty="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Sprite2</a:t>
            </a:r>
            <a:endParaRPr dirty="0"/>
          </a:p>
        </p:txBody>
      </p:sp>
      <p:sp>
        <p:nvSpPr>
          <p:cNvPr id="968" name="Google Shape;968;p23"/>
          <p:cNvSpPr txBox="1"/>
          <p:nvPr/>
        </p:nvSpPr>
        <p:spPr>
          <a:xfrm>
            <a:off x="2227074" y="2557442"/>
            <a:ext cx="1820565" cy="358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94334" marR="5080" lvl="0" indent="-382269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	Du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kannst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Schriftart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Größe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und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Farbe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ändern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969" name="Google Shape;969;p23"/>
          <p:cNvSpPr/>
          <p:nvPr/>
        </p:nvSpPr>
        <p:spPr>
          <a:xfrm>
            <a:off x="0" y="5275605"/>
            <a:ext cx="4572000" cy="1125195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23"/>
          <p:cNvSpPr/>
          <p:nvPr/>
        </p:nvSpPr>
        <p:spPr>
          <a:xfrm>
            <a:off x="0" y="5262905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1" name="Google Shape;971;p23"/>
          <p:cNvSpPr txBox="1"/>
          <p:nvPr/>
        </p:nvSpPr>
        <p:spPr>
          <a:xfrm>
            <a:off x="1414532" y="5388818"/>
            <a:ext cx="2215087" cy="21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dirty="0"/>
          </a:p>
        </p:txBody>
      </p:sp>
      <p:cxnSp>
        <p:nvCxnSpPr>
          <p:cNvPr id="972" name="Google Shape;972;p23"/>
          <p:cNvCxnSpPr/>
          <p:nvPr/>
        </p:nvCxnSpPr>
        <p:spPr>
          <a:xfrm>
            <a:off x="2795271" y="5693114"/>
            <a:ext cx="1" cy="460628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73" name="Google Shape;973;p23"/>
          <p:cNvSpPr txBox="1"/>
          <p:nvPr/>
        </p:nvSpPr>
        <p:spPr>
          <a:xfrm>
            <a:off x="2948066" y="5788659"/>
            <a:ext cx="1623919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Spiele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solange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bis du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gewonnen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hast!</a:t>
            </a:r>
            <a:endParaRPr dirty="0"/>
          </a:p>
        </p:txBody>
      </p:sp>
      <p:sp>
        <p:nvSpPr>
          <p:cNvPr id="974" name="Google Shape;974;p23"/>
          <p:cNvSpPr txBox="1"/>
          <p:nvPr/>
        </p:nvSpPr>
        <p:spPr>
          <a:xfrm>
            <a:off x="458079" y="5803899"/>
            <a:ext cx="144145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de-DE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 die grüne Flagge um zu starten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975" name="Google Shape;975;p23"/>
          <p:cNvSpPr/>
          <p:nvPr/>
        </p:nvSpPr>
        <p:spPr>
          <a:xfrm>
            <a:off x="2131342" y="5757862"/>
            <a:ext cx="488443" cy="26035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6" name="Google Shape;976;p23"/>
          <p:cNvSpPr/>
          <p:nvPr/>
        </p:nvSpPr>
        <p:spPr>
          <a:xfrm>
            <a:off x="2131342" y="5757862"/>
            <a:ext cx="488443" cy="260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1" y="0"/>
                </a:moveTo>
                <a:lnTo>
                  <a:pt x="2645" y="320"/>
                </a:lnTo>
                <a:lnTo>
                  <a:pt x="1404" y="1446"/>
                </a:lnTo>
                <a:lnTo>
                  <a:pt x="408" y="3628"/>
                </a:lnTo>
                <a:lnTo>
                  <a:pt x="0" y="7112"/>
                </a:lnTo>
                <a:lnTo>
                  <a:pt x="0" y="14488"/>
                </a:lnTo>
                <a:lnTo>
                  <a:pt x="171" y="16637"/>
                </a:lnTo>
                <a:lnTo>
                  <a:pt x="771" y="18966"/>
                </a:lnTo>
                <a:lnTo>
                  <a:pt x="1934" y="20835"/>
                </a:lnTo>
                <a:lnTo>
                  <a:pt x="3791" y="21600"/>
                </a:lnTo>
                <a:lnTo>
                  <a:pt x="17809" y="21600"/>
                </a:lnTo>
                <a:lnTo>
                  <a:pt x="18955" y="21280"/>
                </a:lnTo>
                <a:lnTo>
                  <a:pt x="20196" y="20153"/>
                </a:lnTo>
                <a:lnTo>
                  <a:pt x="21192" y="17972"/>
                </a:lnTo>
                <a:lnTo>
                  <a:pt x="21600" y="14488"/>
                </a:lnTo>
                <a:lnTo>
                  <a:pt x="21600" y="7112"/>
                </a:lnTo>
                <a:lnTo>
                  <a:pt x="21429" y="4963"/>
                </a:lnTo>
                <a:lnTo>
                  <a:pt x="20829" y="2633"/>
                </a:lnTo>
                <a:lnTo>
                  <a:pt x="19666" y="765"/>
                </a:lnTo>
                <a:lnTo>
                  <a:pt x="17809" y="0"/>
                </a:lnTo>
                <a:lnTo>
                  <a:pt x="3791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77" name="Google Shape;977;p23"/>
          <p:cNvCxnSpPr/>
          <p:nvPr/>
        </p:nvCxnSpPr>
        <p:spPr>
          <a:xfrm>
            <a:off x="1933213" y="5888037"/>
            <a:ext cx="251460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F14AF62-6338-7F41-9D81-798D99595663}"/>
              </a:ext>
            </a:extLst>
          </p:cNvPr>
          <p:cNvSpPr txBox="1"/>
          <p:nvPr/>
        </p:nvSpPr>
        <p:spPr>
          <a:xfrm>
            <a:off x="0" y="998074"/>
            <a:ext cx="4571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59FC7"/>
                </a:solidFill>
                <a:latin typeface="Montserrat Black" pitchFamily="2" charset="77"/>
              </a:rPr>
              <a:t>BEREITE VOR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05AA1E-6618-914D-B48A-4DD4657046DD}"/>
              </a:ext>
            </a:extLst>
          </p:cNvPr>
          <p:cNvSpPr txBox="1"/>
          <p:nvPr/>
        </p:nvSpPr>
        <p:spPr>
          <a:xfrm>
            <a:off x="2001520" y="1442820"/>
            <a:ext cx="2469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Verwenden</a:t>
            </a:r>
            <a:r>
              <a:rPr lang="en-US" sz="900" dirty="0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das </a:t>
            </a:r>
            <a:r>
              <a:rPr lang="en-US" sz="900" b="1" dirty="0">
                <a:solidFill>
                  <a:srgbClr val="646365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Text</a:t>
            </a:r>
            <a:r>
              <a:rPr lang="en-US" sz="900" dirty="0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900" dirty="0" err="1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Werkzeug</a:t>
            </a:r>
            <a:r>
              <a:rPr lang="en-US" sz="900" dirty="0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um </a:t>
            </a:r>
            <a:r>
              <a:rPr lang="en-US" sz="900" dirty="0" err="1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eine</a:t>
            </a:r>
            <a:r>
              <a:rPr lang="en-US" sz="900" dirty="0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900" dirty="0" err="1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Nachricht</a:t>
            </a:r>
            <a:r>
              <a:rPr lang="en-US" sz="900" dirty="0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900" dirty="0" err="1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zu</a:t>
            </a:r>
            <a:r>
              <a:rPr lang="en-US" sz="900" dirty="0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900" dirty="0" err="1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schreiben</a:t>
            </a:r>
            <a:r>
              <a:rPr lang="en-US" sz="900" dirty="0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, </a:t>
            </a:r>
            <a:r>
              <a:rPr lang="en-US" sz="900" dirty="0" err="1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wie</a:t>
            </a:r>
            <a:r>
              <a:rPr lang="en-US" sz="900" dirty="0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900" dirty="0" err="1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z.B</a:t>
            </a:r>
            <a:r>
              <a:rPr lang="en-US" sz="900" dirty="0">
                <a:solidFill>
                  <a:srgbClr val="64636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. “You Win!”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A45A0B51-A6EC-40D2-B76C-C5981A21A4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2848" y="3744344"/>
            <a:ext cx="1480729" cy="1787643"/>
          </a:xfrm>
          <a:prstGeom prst="rect">
            <a:avLst/>
          </a:prstGeom>
        </p:spPr>
      </p:pic>
      <p:pic>
        <p:nvPicPr>
          <p:cNvPr id="7" name="Grafik 6" descr="Ein Bild, das Schild enthält.&#10;&#10;Automatisch generierte Beschreibung">
            <a:extLst>
              <a:ext uri="{FF2B5EF4-FFF2-40B4-BE49-F238E27FC236}">
                <a16:creationId xmlns:a16="http://schemas.microsoft.com/office/drawing/2014/main" id="{9C4786F4-7F05-4F91-BA8F-62F649BA73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3365" y="1676467"/>
            <a:ext cx="631921" cy="4847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"/>
          <p:cNvSpPr/>
          <p:nvPr/>
        </p:nvSpPr>
        <p:spPr>
          <a:xfrm>
            <a:off x="0" y="-1"/>
            <a:ext cx="4572000" cy="639828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9"/>
          <p:cNvSpPr/>
          <p:nvPr/>
        </p:nvSpPr>
        <p:spPr>
          <a:xfrm>
            <a:off x="0" y="5760973"/>
            <a:ext cx="4572000" cy="639828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9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9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9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9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9"/>
          <p:cNvSpPr/>
          <p:nvPr/>
        </p:nvSpPr>
        <p:spPr>
          <a:xfrm>
            <a:off x="110052" y="-1"/>
            <a:ext cx="2082365" cy="203752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2" name="Google Shape;212;p9"/>
          <p:cNvGrpSpPr/>
          <p:nvPr/>
        </p:nvGrpSpPr>
        <p:grpSpPr>
          <a:xfrm>
            <a:off x="2147639" y="250346"/>
            <a:ext cx="702548" cy="347877"/>
            <a:chOff x="0" y="0"/>
            <a:chExt cx="702547" cy="347875"/>
          </a:xfrm>
        </p:grpSpPr>
        <p:sp>
          <p:nvSpPr>
            <p:cNvPr id="213" name="Google Shape;213;p9"/>
            <p:cNvSpPr/>
            <p:nvPr/>
          </p:nvSpPr>
          <p:spPr>
            <a:xfrm>
              <a:off x="0" y="0"/>
              <a:ext cx="542979" cy="3478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283" y="0"/>
                  </a:moveTo>
                  <a:lnTo>
                    <a:pt x="12270" y="385"/>
                  </a:lnTo>
                  <a:lnTo>
                    <a:pt x="10401" y="1130"/>
                  </a:lnTo>
                  <a:lnTo>
                    <a:pt x="8634" y="2219"/>
                  </a:lnTo>
                  <a:lnTo>
                    <a:pt x="6985" y="3625"/>
                  </a:lnTo>
                  <a:lnTo>
                    <a:pt x="5469" y="5324"/>
                  </a:lnTo>
                  <a:lnTo>
                    <a:pt x="4100" y="7293"/>
                  </a:lnTo>
                  <a:lnTo>
                    <a:pt x="2894" y="9505"/>
                  </a:lnTo>
                  <a:lnTo>
                    <a:pt x="1866" y="11936"/>
                  </a:lnTo>
                  <a:lnTo>
                    <a:pt x="1031" y="14563"/>
                  </a:lnTo>
                  <a:lnTo>
                    <a:pt x="404" y="17360"/>
                  </a:lnTo>
                  <a:lnTo>
                    <a:pt x="0" y="20303"/>
                  </a:lnTo>
                  <a:lnTo>
                    <a:pt x="15" y="20751"/>
                  </a:lnTo>
                  <a:lnTo>
                    <a:pt x="683" y="21600"/>
                  </a:lnTo>
                  <a:lnTo>
                    <a:pt x="1071" y="21600"/>
                  </a:lnTo>
                  <a:lnTo>
                    <a:pt x="1380" y="21197"/>
                  </a:lnTo>
                  <a:lnTo>
                    <a:pt x="1434" y="20636"/>
                  </a:lnTo>
                  <a:lnTo>
                    <a:pt x="1852" y="17684"/>
                  </a:lnTo>
                  <a:lnTo>
                    <a:pt x="2518" y="14898"/>
                  </a:lnTo>
                  <a:lnTo>
                    <a:pt x="3413" y="12309"/>
                  </a:lnTo>
                  <a:lnTo>
                    <a:pt x="4519" y="9946"/>
                  </a:lnTo>
                  <a:lnTo>
                    <a:pt x="5815" y="7841"/>
                  </a:lnTo>
                  <a:lnTo>
                    <a:pt x="7285" y="6025"/>
                  </a:lnTo>
                  <a:lnTo>
                    <a:pt x="8907" y="4526"/>
                  </a:lnTo>
                  <a:lnTo>
                    <a:pt x="10665" y="3377"/>
                  </a:lnTo>
                  <a:lnTo>
                    <a:pt x="12539" y="2607"/>
                  </a:lnTo>
                  <a:lnTo>
                    <a:pt x="14590" y="2242"/>
                  </a:lnTo>
                  <a:lnTo>
                    <a:pt x="21600" y="2242"/>
                  </a:lnTo>
                  <a:lnTo>
                    <a:pt x="20126" y="1275"/>
                  </a:lnTo>
                  <a:lnTo>
                    <a:pt x="18234" y="460"/>
                  </a:lnTo>
                  <a:lnTo>
                    <a:pt x="16279" y="30"/>
                  </a:lnTo>
                  <a:lnTo>
                    <a:pt x="142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366760" y="36110"/>
              <a:ext cx="335787" cy="1625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6" y="0"/>
                  </a:moveTo>
                  <a:lnTo>
                    <a:pt x="0" y="0"/>
                  </a:lnTo>
                  <a:lnTo>
                    <a:pt x="3277" y="232"/>
                  </a:lnTo>
                  <a:lnTo>
                    <a:pt x="6468" y="1434"/>
                  </a:lnTo>
                  <a:lnTo>
                    <a:pt x="9526" y="3566"/>
                  </a:lnTo>
                  <a:lnTo>
                    <a:pt x="12402" y="6587"/>
                  </a:lnTo>
                  <a:lnTo>
                    <a:pt x="15051" y="10454"/>
                  </a:lnTo>
                  <a:lnTo>
                    <a:pt x="17424" y="15127"/>
                  </a:lnTo>
                  <a:lnTo>
                    <a:pt x="19474" y="20566"/>
                  </a:lnTo>
                  <a:lnTo>
                    <a:pt x="19803" y="21244"/>
                  </a:lnTo>
                  <a:lnTo>
                    <a:pt x="20219" y="21596"/>
                  </a:lnTo>
                  <a:lnTo>
                    <a:pt x="20668" y="21600"/>
                  </a:lnTo>
                  <a:lnTo>
                    <a:pt x="21098" y="21237"/>
                  </a:lnTo>
                  <a:lnTo>
                    <a:pt x="21426" y="20557"/>
                  </a:lnTo>
                  <a:lnTo>
                    <a:pt x="21597" y="19699"/>
                  </a:lnTo>
                  <a:lnTo>
                    <a:pt x="21600" y="18771"/>
                  </a:lnTo>
                  <a:lnTo>
                    <a:pt x="21424" y="17881"/>
                  </a:lnTo>
                  <a:lnTo>
                    <a:pt x="19429" y="12500"/>
                  </a:lnTo>
                  <a:lnTo>
                    <a:pt x="17148" y="7783"/>
                  </a:lnTo>
                  <a:lnTo>
                    <a:pt x="14617" y="3761"/>
                  </a:lnTo>
                  <a:lnTo>
                    <a:pt x="11872" y="466"/>
                  </a:lnTo>
                  <a:lnTo>
                    <a:pt x="1133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5" name="Google Shape;215;p9"/>
          <p:cNvGrpSpPr/>
          <p:nvPr/>
        </p:nvGrpSpPr>
        <p:grpSpPr>
          <a:xfrm>
            <a:off x="2305299" y="423633"/>
            <a:ext cx="398901" cy="170804"/>
            <a:chOff x="0" y="0"/>
            <a:chExt cx="398900" cy="170803"/>
          </a:xfrm>
        </p:grpSpPr>
        <p:sp>
          <p:nvSpPr>
            <p:cNvPr id="216" name="Google Shape;216;p9"/>
            <p:cNvSpPr/>
            <p:nvPr/>
          </p:nvSpPr>
          <p:spPr>
            <a:xfrm>
              <a:off x="0" y="0"/>
              <a:ext cx="359019" cy="17080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5" y="0"/>
                  </a:moveTo>
                  <a:lnTo>
                    <a:pt x="10582" y="711"/>
                  </a:lnTo>
                  <a:lnTo>
                    <a:pt x="7978" y="2464"/>
                  </a:lnTo>
                  <a:lnTo>
                    <a:pt x="5583" y="5174"/>
                  </a:lnTo>
                  <a:lnTo>
                    <a:pt x="3442" y="8763"/>
                  </a:lnTo>
                  <a:lnTo>
                    <a:pt x="1604" y="13152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4"/>
                  </a:lnTo>
                  <a:lnTo>
                    <a:pt x="760" y="21521"/>
                  </a:lnTo>
                  <a:lnTo>
                    <a:pt x="928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28"/>
                  </a:lnTo>
                  <a:lnTo>
                    <a:pt x="3725" y="14914"/>
                  </a:lnTo>
                  <a:lnTo>
                    <a:pt x="5825" y="10501"/>
                  </a:lnTo>
                  <a:lnTo>
                    <a:pt x="8294" y="7222"/>
                  </a:lnTo>
                  <a:lnTo>
                    <a:pt x="11055" y="5210"/>
                  </a:lnTo>
                  <a:lnTo>
                    <a:pt x="13961" y="4596"/>
                  </a:lnTo>
                  <a:lnTo>
                    <a:pt x="21600" y="4596"/>
                  </a:lnTo>
                  <a:lnTo>
                    <a:pt x="21218" y="4062"/>
                  </a:lnTo>
                  <a:lnTo>
                    <a:pt x="18671" y="1705"/>
                  </a:lnTo>
                  <a:lnTo>
                    <a:pt x="16011" y="341"/>
                  </a:lnTo>
                  <a:lnTo>
                    <a:pt x="1329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232042" y="36339"/>
              <a:ext cx="166858" cy="5439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7" y="0"/>
                  </a:moveTo>
                  <a:lnTo>
                    <a:pt x="0" y="0"/>
                  </a:lnTo>
                  <a:lnTo>
                    <a:pt x="6232" y="2486"/>
                  </a:lnTo>
                  <a:lnTo>
                    <a:pt x="12232" y="9232"/>
                  </a:lnTo>
                  <a:lnTo>
                    <a:pt x="17789" y="20077"/>
                  </a:lnTo>
                  <a:lnTo>
                    <a:pt x="18624" y="21382"/>
                  </a:lnTo>
                  <a:lnTo>
                    <a:pt x="19525" y="21600"/>
                  </a:lnTo>
                  <a:lnTo>
                    <a:pt x="20387" y="20766"/>
                  </a:lnTo>
                  <a:lnTo>
                    <a:pt x="21102" y="18917"/>
                  </a:lnTo>
                  <a:lnTo>
                    <a:pt x="21529" y="16356"/>
                  </a:lnTo>
                  <a:lnTo>
                    <a:pt x="21600" y="13591"/>
                  </a:lnTo>
                  <a:lnTo>
                    <a:pt x="21328" y="10946"/>
                  </a:lnTo>
                  <a:lnTo>
                    <a:pt x="20726" y="8749"/>
                  </a:lnTo>
                  <a:lnTo>
                    <a:pt x="1643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8" name="Google Shape;218;p9"/>
          <p:cNvSpPr/>
          <p:nvPr/>
        </p:nvSpPr>
        <p:spPr>
          <a:xfrm>
            <a:off x="142933" y="5013345"/>
            <a:ext cx="2450757" cy="138745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9" name="Google Shape;219;p9"/>
          <p:cNvGrpSpPr/>
          <p:nvPr/>
        </p:nvGrpSpPr>
        <p:grpSpPr>
          <a:xfrm>
            <a:off x="716262" y="2047806"/>
            <a:ext cx="702561" cy="347873"/>
            <a:chOff x="0" y="0"/>
            <a:chExt cx="702560" cy="347871"/>
          </a:xfrm>
        </p:grpSpPr>
        <p:sp>
          <p:nvSpPr>
            <p:cNvPr id="220" name="Google Shape;220;p9"/>
            <p:cNvSpPr/>
            <p:nvPr/>
          </p:nvSpPr>
          <p:spPr>
            <a:xfrm>
              <a:off x="0" y="0"/>
              <a:ext cx="543015" cy="3478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283" y="0"/>
                  </a:moveTo>
                  <a:lnTo>
                    <a:pt x="12269" y="384"/>
                  </a:lnTo>
                  <a:lnTo>
                    <a:pt x="10400" y="1130"/>
                  </a:lnTo>
                  <a:lnTo>
                    <a:pt x="8634" y="2219"/>
                  </a:lnTo>
                  <a:lnTo>
                    <a:pt x="6985" y="3625"/>
                  </a:lnTo>
                  <a:lnTo>
                    <a:pt x="5468" y="5324"/>
                  </a:lnTo>
                  <a:lnTo>
                    <a:pt x="4099" y="7292"/>
                  </a:lnTo>
                  <a:lnTo>
                    <a:pt x="2893" y="9505"/>
                  </a:lnTo>
                  <a:lnTo>
                    <a:pt x="1865" y="11936"/>
                  </a:lnTo>
                  <a:lnTo>
                    <a:pt x="1030" y="14563"/>
                  </a:lnTo>
                  <a:lnTo>
                    <a:pt x="403" y="17360"/>
                  </a:lnTo>
                  <a:lnTo>
                    <a:pt x="0" y="20303"/>
                  </a:lnTo>
                  <a:lnTo>
                    <a:pt x="15" y="20751"/>
                  </a:lnTo>
                  <a:lnTo>
                    <a:pt x="682" y="21600"/>
                  </a:lnTo>
                  <a:lnTo>
                    <a:pt x="1071" y="21600"/>
                  </a:lnTo>
                  <a:lnTo>
                    <a:pt x="1380" y="21197"/>
                  </a:lnTo>
                  <a:lnTo>
                    <a:pt x="1434" y="20636"/>
                  </a:lnTo>
                  <a:lnTo>
                    <a:pt x="1852" y="17684"/>
                  </a:lnTo>
                  <a:lnTo>
                    <a:pt x="2518" y="14898"/>
                  </a:lnTo>
                  <a:lnTo>
                    <a:pt x="3413" y="12309"/>
                  </a:lnTo>
                  <a:lnTo>
                    <a:pt x="4518" y="9946"/>
                  </a:lnTo>
                  <a:lnTo>
                    <a:pt x="5815" y="7841"/>
                  </a:lnTo>
                  <a:lnTo>
                    <a:pt x="7284" y="6024"/>
                  </a:lnTo>
                  <a:lnTo>
                    <a:pt x="8907" y="4526"/>
                  </a:lnTo>
                  <a:lnTo>
                    <a:pt x="10665" y="3377"/>
                  </a:lnTo>
                  <a:lnTo>
                    <a:pt x="12539" y="2607"/>
                  </a:lnTo>
                  <a:lnTo>
                    <a:pt x="14589" y="2243"/>
                  </a:lnTo>
                  <a:lnTo>
                    <a:pt x="21600" y="2243"/>
                  </a:lnTo>
                  <a:lnTo>
                    <a:pt x="20126" y="1275"/>
                  </a:lnTo>
                  <a:lnTo>
                    <a:pt x="18234" y="460"/>
                  </a:lnTo>
                  <a:lnTo>
                    <a:pt x="16279" y="30"/>
                  </a:lnTo>
                  <a:lnTo>
                    <a:pt x="142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366760" y="36117"/>
              <a:ext cx="335800" cy="16258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7" y="0"/>
                  </a:moveTo>
                  <a:lnTo>
                    <a:pt x="0" y="0"/>
                  </a:lnTo>
                  <a:lnTo>
                    <a:pt x="3277" y="233"/>
                  </a:lnTo>
                  <a:lnTo>
                    <a:pt x="6468" y="1435"/>
                  </a:lnTo>
                  <a:lnTo>
                    <a:pt x="9526" y="3567"/>
                  </a:lnTo>
                  <a:lnTo>
                    <a:pt x="12402" y="6587"/>
                  </a:lnTo>
                  <a:lnTo>
                    <a:pt x="15051" y="10454"/>
                  </a:lnTo>
                  <a:lnTo>
                    <a:pt x="17423" y="15127"/>
                  </a:lnTo>
                  <a:lnTo>
                    <a:pt x="19473" y="20565"/>
                  </a:lnTo>
                  <a:lnTo>
                    <a:pt x="19802" y="21243"/>
                  </a:lnTo>
                  <a:lnTo>
                    <a:pt x="20217" y="21595"/>
                  </a:lnTo>
                  <a:lnTo>
                    <a:pt x="20667" y="21600"/>
                  </a:lnTo>
                  <a:lnTo>
                    <a:pt x="21098" y="21237"/>
                  </a:lnTo>
                  <a:lnTo>
                    <a:pt x="21426" y="20557"/>
                  </a:lnTo>
                  <a:lnTo>
                    <a:pt x="21597" y="19699"/>
                  </a:lnTo>
                  <a:lnTo>
                    <a:pt x="21600" y="18772"/>
                  </a:lnTo>
                  <a:lnTo>
                    <a:pt x="21424" y="17883"/>
                  </a:lnTo>
                  <a:lnTo>
                    <a:pt x="19429" y="12501"/>
                  </a:lnTo>
                  <a:lnTo>
                    <a:pt x="17148" y="7783"/>
                  </a:lnTo>
                  <a:lnTo>
                    <a:pt x="14617" y="3760"/>
                  </a:lnTo>
                  <a:lnTo>
                    <a:pt x="11874" y="466"/>
                  </a:lnTo>
                  <a:lnTo>
                    <a:pt x="1133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2" name="Google Shape;222;p9"/>
          <p:cNvGrpSpPr/>
          <p:nvPr/>
        </p:nvGrpSpPr>
        <p:grpSpPr>
          <a:xfrm>
            <a:off x="873917" y="2221085"/>
            <a:ext cx="398907" cy="170806"/>
            <a:chOff x="0" y="0"/>
            <a:chExt cx="398906" cy="170804"/>
          </a:xfrm>
        </p:grpSpPr>
        <p:sp>
          <p:nvSpPr>
            <p:cNvPr id="223" name="Google Shape;223;p9"/>
            <p:cNvSpPr/>
            <p:nvPr/>
          </p:nvSpPr>
          <p:spPr>
            <a:xfrm>
              <a:off x="0" y="0"/>
              <a:ext cx="359027" cy="1708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6" y="0"/>
                  </a:moveTo>
                  <a:lnTo>
                    <a:pt x="10583" y="711"/>
                  </a:lnTo>
                  <a:lnTo>
                    <a:pt x="7980" y="2464"/>
                  </a:lnTo>
                  <a:lnTo>
                    <a:pt x="5584" y="5173"/>
                  </a:lnTo>
                  <a:lnTo>
                    <a:pt x="3443" y="8762"/>
                  </a:lnTo>
                  <a:lnTo>
                    <a:pt x="1604" y="13152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4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725" y="14913"/>
                  </a:lnTo>
                  <a:lnTo>
                    <a:pt x="5825" y="10500"/>
                  </a:lnTo>
                  <a:lnTo>
                    <a:pt x="8295" y="7221"/>
                  </a:lnTo>
                  <a:lnTo>
                    <a:pt x="11055" y="5210"/>
                  </a:lnTo>
                  <a:lnTo>
                    <a:pt x="13962" y="4596"/>
                  </a:lnTo>
                  <a:lnTo>
                    <a:pt x="21600" y="4596"/>
                  </a:lnTo>
                  <a:lnTo>
                    <a:pt x="21218" y="4062"/>
                  </a:lnTo>
                  <a:lnTo>
                    <a:pt x="18672" y="1705"/>
                  </a:lnTo>
                  <a:lnTo>
                    <a:pt x="16012" y="341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232067" y="36339"/>
              <a:ext cx="166839" cy="543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7" y="0"/>
                  </a:moveTo>
                  <a:lnTo>
                    <a:pt x="0" y="0"/>
                  </a:lnTo>
                  <a:lnTo>
                    <a:pt x="6233" y="2486"/>
                  </a:lnTo>
                  <a:lnTo>
                    <a:pt x="12233" y="9231"/>
                  </a:lnTo>
                  <a:lnTo>
                    <a:pt x="17790" y="20075"/>
                  </a:lnTo>
                  <a:lnTo>
                    <a:pt x="18623" y="21383"/>
                  </a:lnTo>
                  <a:lnTo>
                    <a:pt x="19525" y="21600"/>
                  </a:lnTo>
                  <a:lnTo>
                    <a:pt x="20386" y="20765"/>
                  </a:lnTo>
                  <a:lnTo>
                    <a:pt x="21103" y="18915"/>
                  </a:lnTo>
                  <a:lnTo>
                    <a:pt x="21529" y="16357"/>
                  </a:lnTo>
                  <a:lnTo>
                    <a:pt x="21600" y="13592"/>
                  </a:lnTo>
                  <a:lnTo>
                    <a:pt x="21328" y="10946"/>
                  </a:lnTo>
                  <a:lnTo>
                    <a:pt x="20725" y="8748"/>
                  </a:lnTo>
                  <a:lnTo>
                    <a:pt x="1643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" name="Google Shape;225;p9"/>
          <p:cNvGrpSpPr/>
          <p:nvPr/>
        </p:nvGrpSpPr>
        <p:grpSpPr>
          <a:xfrm>
            <a:off x="2895096" y="349513"/>
            <a:ext cx="1676904" cy="1436309"/>
            <a:chOff x="0" y="0"/>
            <a:chExt cx="1676903" cy="1436307"/>
          </a:xfrm>
        </p:grpSpPr>
        <p:sp>
          <p:nvSpPr>
            <p:cNvPr id="226" name="Google Shape;226;p9"/>
            <p:cNvSpPr/>
            <p:nvPr/>
          </p:nvSpPr>
          <p:spPr>
            <a:xfrm>
              <a:off x="1587919" y="1396543"/>
              <a:ext cx="88984" cy="397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245" y="698"/>
                  </a:lnTo>
                  <a:lnTo>
                    <a:pt x="11874" y="3627"/>
                  </a:lnTo>
                  <a:lnTo>
                    <a:pt x="3610" y="5119"/>
                  </a:lnTo>
                  <a:lnTo>
                    <a:pt x="1575" y="5305"/>
                  </a:lnTo>
                  <a:lnTo>
                    <a:pt x="0" y="9147"/>
                  </a:lnTo>
                  <a:lnTo>
                    <a:pt x="166" y="18130"/>
                  </a:lnTo>
                  <a:lnTo>
                    <a:pt x="1797" y="21600"/>
                  </a:lnTo>
                  <a:lnTo>
                    <a:pt x="3866" y="21600"/>
                  </a:lnTo>
                  <a:lnTo>
                    <a:pt x="12706" y="20012"/>
                  </a:lnTo>
                  <a:lnTo>
                    <a:pt x="21598" y="1691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1318133" y="1311427"/>
              <a:ext cx="158801" cy="1052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826" y="0"/>
                  </a:moveTo>
                  <a:lnTo>
                    <a:pt x="1522" y="107"/>
                  </a:lnTo>
                  <a:lnTo>
                    <a:pt x="0" y="2676"/>
                  </a:lnTo>
                  <a:lnTo>
                    <a:pt x="72" y="4644"/>
                  </a:lnTo>
                  <a:lnTo>
                    <a:pt x="4977" y="10741"/>
                  </a:lnTo>
                  <a:lnTo>
                    <a:pt x="13839" y="18576"/>
                  </a:lnTo>
                  <a:lnTo>
                    <a:pt x="18836" y="21545"/>
                  </a:lnTo>
                  <a:lnTo>
                    <a:pt x="19061" y="21600"/>
                  </a:lnTo>
                  <a:lnTo>
                    <a:pt x="20140" y="21600"/>
                  </a:lnTo>
                  <a:lnTo>
                    <a:pt x="20944" y="20779"/>
                  </a:lnTo>
                  <a:lnTo>
                    <a:pt x="21600" y="17855"/>
                  </a:lnTo>
                  <a:lnTo>
                    <a:pt x="21021" y="16086"/>
                  </a:lnTo>
                  <a:lnTo>
                    <a:pt x="19942" y="15534"/>
                  </a:lnTo>
                  <a:lnTo>
                    <a:pt x="15553" y="12907"/>
                  </a:lnTo>
                  <a:lnTo>
                    <a:pt x="11369" y="9626"/>
                  </a:lnTo>
                  <a:lnTo>
                    <a:pt x="7405" y="5702"/>
                  </a:lnTo>
                  <a:lnTo>
                    <a:pt x="3674" y="1147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0" y="1070762"/>
              <a:ext cx="49429" cy="1759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932" y="0"/>
                  </a:moveTo>
                  <a:lnTo>
                    <a:pt x="5702" y="6072"/>
                  </a:lnTo>
                  <a:lnTo>
                    <a:pt x="1887" y="15017"/>
                  </a:lnTo>
                  <a:lnTo>
                    <a:pt x="0" y="20599"/>
                  </a:lnTo>
                  <a:lnTo>
                    <a:pt x="2697" y="21503"/>
                  </a:lnTo>
                  <a:lnTo>
                    <a:pt x="6543" y="21600"/>
                  </a:lnTo>
                  <a:lnTo>
                    <a:pt x="10340" y="21600"/>
                  </a:lnTo>
                  <a:lnTo>
                    <a:pt x="13231" y="20872"/>
                  </a:lnTo>
                  <a:lnTo>
                    <a:pt x="13541" y="19903"/>
                  </a:lnTo>
                  <a:lnTo>
                    <a:pt x="15085" y="15405"/>
                  </a:lnTo>
                  <a:lnTo>
                    <a:pt x="16855" y="10958"/>
                  </a:lnTo>
                  <a:lnTo>
                    <a:pt x="18846" y="6576"/>
                  </a:lnTo>
                  <a:lnTo>
                    <a:pt x="21051" y="2275"/>
                  </a:lnTo>
                  <a:lnTo>
                    <a:pt x="21600" y="1257"/>
                  </a:lnTo>
                  <a:lnTo>
                    <a:pt x="19113" y="307"/>
                  </a:lnTo>
                  <a:lnTo>
                    <a:pt x="1193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1170673" y="1065568"/>
              <a:ext cx="89320" cy="1658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184" y="0"/>
                  </a:moveTo>
                  <a:lnTo>
                    <a:pt x="1241" y="480"/>
                  </a:lnTo>
                  <a:lnTo>
                    <a:pt x="0" y="1538"/>
                  </a:lnTo>
                  <a:lnTo>
                    <a:pt x="451" y="2603"/>
                  </a:lnTo>
                  <a:lnTo>
                    <a:pt x="5895" y="11819"/>
                  </a:lnTo>
                  <a:lnTo>
                    <a:pt x="14284" y="20659"/>
                  </a:lnTo>
                  <a:lnTo>
                    <a:pt x="16179" y="21600"/>
                  </a:lnTo>
                  <a:lnTo>
                    <a:pt x="18071" y="21600"/>
                  </a:lnTo>
                  <a:lnTo>
                    <a:pt x="18731" y="21506"/>
                  </a:lnTo>
                  <a:lnTo>
                    <a:pt x="21062" y="20735"/>
                  </a:lnTo>
                  <a:lnTo>
                    <a:pt x="21600" y="19518"/>
                  </a:lnTo>
                  <a:lnTo>
                    <a:pt x="20537" y="18587"/>
                  </a:lnTo>
                  <a:lnTo>
                    <a:pt x="16275" y="14506"/>
                  </a:lnTo>
                  <a:lnTo>
                    <a:pt x="12693" y="10326"/>
                  </a:lnTo>
                  <a:lnTo>
                    <a:pt x="9800" y="6063"/>
                  </a:lnTo>
                  <a:lnTo>
                    <a:pt x="7607" y="1730"/>
                  </a:lnTo>
                  <a:lnTo>
                    <a:pt x="7162" y="665"/>
                  </a:lnTo>
                  <a:lnTo>
                    <a:pt x="51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43548" y="786676"/>
              <a:ext cx="71997" cy="17254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469" y="0"/>
                  </a:moveTo>
                  <a:lnTo>
                    <a:pt x="8981" y="5842"/>
                  </a:lnTo>
                  <a:lnTo>
                    <a:pt x="3173" y="14721"/>
                  </a:lnTo>
                  <a:lnTo>
                    <a:pt x="0" y="20298"/>
                  </a:lnTo>
                  <a:lnTo>
                    <a:pt x="1535" y="21317"/>
                  </a:lnTo>
                  <a:lnTo>
                    <a:pt x="4328" y="21584"/>
                  </a:lnTo>
                  <a:lnTo>
                    <a:pt x="4667" y="21600"/>
                  </a:lnTo>
                  <a:lnTo>
                    <a:pt x="7083" y="21600"/>
                  </a:lnTo>
                  <a:lnTo>
                    <a:pt x="8958" y="21002"/>
                  </a:lnTo>
                  <a:lnTo>
                    <a:pt x="9442" y="20121"/>
                  </a:lnTo>
                  <a:lnTo>
                    <a:pt x="12006" y="15647"/>
                  </a:lnTo>
                  <a:lnTo>
                    <a:pt x="14766" y="11244"/>
                  </a:lnTo>
                  <a:lnTo>
                    <a:pt x="17711" y="6927"/>
                  </a:lnTo>
                  <a:lnTo>
                    <a:pt x="20830" y="2711"/>
                  </a:lnTo>
                  <a:lnTo>
                    <a:pt x="21600" y="1712"/>
                  </a:lnTo>
                  <a:lnTo>
                    <a:pt x="20286" y="642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1163573" y="779183"/>
              <a:ext cx="68150" cy="1733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397" y="0"/>
                  </a:moveTo>
                  <a:lnTo>
                    <a:pt x="7601" y="6040"/>
                  </a:lnTo>
                  <a:lnTo>
                    <a:pt x="1900" y="15078"/>
                  </a:lnTo>
                  <a:lnTo>
                    <a:pt x="0" y="20546"/>
                  </a:lnTo>
                  <a:lnTo>
                    <a:pt x="1908" y="21478"/>
                  </a:lnTo>
                  <a:lnTo>
                    <a:pt x="4726" y="21597"/>
                  </a:lnTo>
                  <a:lnTo>
                    <a:pt x="5072" y="21600"/>
                  </a:lnTo>
                  <a:lnTo>
                    <a:pt x="7499" y="21600"/>
                  </a:lnTo>
                  <a:lnTo>
                    <a:pt x="9584" y="20882"/>
                  </a:lnTo>
                  <a:lnTo>
                    <a:pt x="9850" y="19912"/>
                  </a:lnTo>
                  <a:lnTo>
                    <a:pt x="11381" y="15724"/>
                  </a:lnTo>
                  <a:lnTo>
                    <a:pt x="13697" y="11468"/>
                  </a:lnTo>
                  <a:lnTo>
                    <a:pt x="16791" y="7160"/>
                  </a:lnTo>
                  <a:lnTo>
                    <a:pt x="20654" y="2814"/>
                  </a:lnTo>
                  <a:lnTo>
                    <a:pt x="21600" y="1838"/>
                  </a:lnTo>
                  <a:lnTo>
                    <a:pt x="20356" y="745"/>
                  </a:lnTo>
                  <a:lnTo>
                    <a:pt x="1539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132537" y="520547"/>
              <a:ext cx="100407" cy="1622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961" y="0"/>
                  </a:moveTo>
                  <a:lnTo>
                    <a:pt x="11225" y="5479"/>
                  </a:lnTo>
                  <a:lnTo>
                    <a:pt x="4049" y="14236"/>
                  </a:lnTo>
                  <a:lnTo>
                    <a:pt x="0" y="19792"/>
                  </a:lnTo>
                  <a:lnTo>
                    <a:pt x="757" y="20985"/>
                  </a:lnTo>
                  <a:lnTo>
                    <a:pt x="2833" y="21546"/>
                  </a:lnTo>
                  <a:lnTo>
                    <a:pt x="3276" y="21600"/>
                  </a:lnTo>
                  <a:lnTo>
                    <a:pt x="4972" y="21600"/>
                  </a:lnTo>
                  <a:lnTo>
                    <a:pt x="6172" y="21147"/>
                  </a:lnTo>
                  <a:lnTo>
                    <a:pt x="6707" y="20388"/>
                  </a:lnTo>
                  <a:lnTo>
                    <a:pt x="9954" y="15963"/>
                  </a:lnTo>
                  <a:lnTo>
                    <a:pt x="13375" y="11635"/>
                  </a:lnTo>
                  <a:lnTo>
                    <a:pt x="16958" y="7419"/>
                  </a:lnTo>
                  <a:lnTo>
                    <a:pt x="20690" y="3328"/>
                  </a:lnTo>
                  <a:lnTo>
                    <a:pt x="21600" y="2364"/>
                  </a:lnTo>
                  <a:lnTo>
                    <a:pt x="21078" y="1126"/>
                  </a:lnTo>
                  <a:lnTo>
                    <a:pt x="1796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1262176" y="530529"/>
              <a:ext cx="119343" cy="1506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95" y="0"/>
                  </a:moveTo>
                  <a:lnTo>
                    <a:pt x="12122" y="5303"/>
                  </a:lnTo>
                  <a:lnTo>
                    <a:pt x="4305" y="13934"/>
                  </a:lnTo>
                  <a:lnTo>
                    <a:pt x="0" y="19313"/>
                  </a:lnTo>
                  <a:lnTo>
                    <a:pt x="405" y="20651"/>
                  </a:lnTo>
                  <a:lnTo>
                    <a:pt x="2149" y="21498"/>
                  </a:lnTo>
                  <a:lnTo>
                    <a:pt x="2643" y="21600"/>
                  </a:lnTo>
                  <a:lnTo>
                    <a:pt x="4057" y="21600"/>
                  </a:lnTo>
                  <a:lnTo>
                    <a:pt x="4960" y="21232"/>
                  </a:lnTo>
                  <a:lnTo>
                    <a:pt x="5478" y="20560"/>
                  </a:lnTo>
                  <a:lnTo>
                    <a:pt x="8886" y="16336"/>
                  </a:lnTo>
                  <a:lnTo>
                    <a:pt x="12557" y="12129"/>
                  </a:lnTo>
                  <a:lnTo>
                    <a:pt x="16478" y="7955"/>
                  </a:lnTo>
                  <a:lnTo>
                    <a:pt x="20635" y="3829"/>
                  </a:lnTo>
                  <a:lnTo>
                    <a:pt x="21600" y="2902"/>
                  </a:lnTo>
                  <a:lnTo>
                    <a:pt x="21435" y="1531"/>
                  </a:lnTo>
                  <a:lnTo>
                    <a:pt x="1909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1449882" y="377113"/>
              <a:ext cx="170664" cy="8308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909" y="0"/>
                  </a:moveTo>
                  <a:lnTo>
                    <a:pt x="14577" y="3499"/>
                  </a:lnTo>
                  <a:lnTo>
                    <a:pt x="5822" y="10211"/>
                  </a:lnTo>
                  <a:lnTo>
                    <a:pt x="440" y="14914"/>
                  </a:lnTo>
                  <a:lnTo>
                    <a:pt x="0" y="17242"/>
                  </a:lnTo>
                  <a:lnTo>
                    <a:pt x="743" y="20718"/>
                  </a:lnTo>
                  <a:lnTo>
                    <a:pt x="1447" y="21600"/>
                  </a:lnTo>
                  <a:lnTo>
                    <a:pt x="2443" y="21600"/>
                  </a:lnTo>
                  <a:lnTo>
                    <a:pt x="2705" y="21491"/>
                  </a:lnTo>
                  <a:lnTo>
                    <a:pt x="2956" y="21266"/>
                  </a:lnTo>
                  <a:lnTo>
                    <a:pt x="7263" y="17529"/>
                  </a:lnTo>
                  <a:lnTo>
                    <a:pt x="11551" y="14095"/>
                  </a:lnTo>
                  <a:lnTo>
                    <a:pt x="15806" y="10977"/>
                  </a:lnTo>
                  <a:lnTo>
                    <a:pt x="20014" y="8185"/>
                  </a:lnTo>
                  <a:lnTo>
                    <a:pt x="21028" y="7548"/>
                  </a:lnTo>
                  <a:lnTo>
                    <a:pt x="21600" y="5342"/>
                  </a:lnTo>
                  <a:lnTo>
                    <a:pt x="20981" y="1179"/>
                  </a:lnTo>
                  <a:lnTo>
                    <a:pt x="1990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279984" y="292684"/>
              <a:ext cx="131293" cy="13991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113" y="0"/>
                  </a:moveTo>
                  <a:lnTo>
                    <a:pt x="12845" y="4879"/>
                  </a:lnTo>
                  <a:lnTo>
                    <a:pt x="4695" y="13354"/>
                  </a:lnTo>
                  <a:lnTo>
                    <a:pt x="0" y="18836"/>
                  </a:lnTo>
                  <a:lnTo>
                    <a:pt x="192" y="20308"/>
                  </a:lnTo>
                  <a:lnTo>
                    <a:pt x="1738" y="21437"/>
                  </a:lnTo>
                  <a:lnTo>
                    <a:pt x="2277" y="21600"/>
                  </a:lnTo>
                  <a:lnTo>
                    <a:pt x="3558" y="21600"/>
                  </a:lnTo>
                  <a:lnTo>
                    <a:pt x="4294" y="21290"/>
                  </a:lnTo>
                  <a:lnTo>
                    <a:pt x="4785" y="20698"/>
                  </a:lnTo>
                  <a:lnTo>
                    <a:pt x="8519" y="16369"/>
                  </a:lnTo>
                  <a:lnTo>
                    <a:pt x="12404" y="12180"/>
                  </a:lnTo>
                  <a:lnTo>
                    <a:pt x="16426" y="8145"/>
                  </a:lnTo>
                  <a:lnTo>
                    <a:pt x="20570" y="4278"/>
                  </a:lnTo>
                  <a:lnTo>
                    <a:pt x="21569" y="3384"/>
                  </a:lnTo>
                  <a:lnTo>
                    <a:pt x="21600" y="1900"/>
                  </a:lnTo>
                  <a:lnTo>
                    <a:pt x="19692" y="27"/>
                  </a:lnTo>
                  <a:lnTo>
                    <a:pt x="1811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489521" y="124574"/>
              <a:ext cx="159272" cy="1075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335" y="0"/>
                  </a:moveTo>
                  <a:lnTo>
                    <a:pt x="13869" y="4257"/>
                  </a:lnTo>
                  <a:lnTo>
                    <a:pt x="5269" y="11919"/>
                  </a:lnTo>
                  <a:lnTo>
                    <a:pt x="221" y="17030"/>
                  </a:lnTo>
                  <a:lnTo>
                    <a:pt x="0" y="18934"/>
                  </a:lnTo>
                  <a:lnTo>
                    <a:pt x="1058" y="21151"/>
                  </a:lnTo>
                  <a:lnTo>
                    <a:pt x="1693" y="21600"/>
                  </a:lnTo>
                  <a:lnTo>
                    <a:pt x="2749" y="21600"/>
                  </a:lnTo>
                  <a:lnTo>
                    <a:pt x="3164" y="21419"/>
                  </a:lnTo>
                  <a:lnTo>
                    <a:pt x="3524" y="21041"/>
                  </a:lnTo>
                  <a:lnTo>
                    <a:pt x="7519" y="17026"/>
                  </a:lnTo>
                  <a:lnTo>
                    <a:pt x="11637" y="13206"/>
                  </a:lnTo>
                  <a:lnTo>
                    <a:pt x="15863" y="9593"/>
                  </a:lnTo>
                  <a:lnTo>
                    <a:pt x="20181" y="6202"/>
                  </a:lnTo>
                  <a:lnTo>
                    <a:pt x="21195" y="5442"/>
                  </a:lnTo>
                  <a:lnTo>
                    <a:pt x="21600" y="3605"/>
                  </a:lnTo>
                  <a:lnTo>
                    <a:pt x="20572" y="599"/>
                  </a:lnTo>
                  <a:lnTo>
                    <a:pt x="1933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1605838" y="69265"/>
              <a:ext cx="71065" cy="583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02" y="0"/>
                  </a:moveTo>
                  <a:lnTo>
                    <a:pt x="2000" y="1326"/>
                  </a:lnTo>
                  <a:lnTo>
                    <a:pt x="0" y="7026"/>
                  </a:lnTo>
                  <a:lnTo>
                    <a:pt x="1089" y="10325"/>
                  </a:lnTo>
                  <a:lnTo>
                    <a:pt x="3436" y="11543"/>
                  </a:lnTo>
                  <a:lnTo>
                    <a:pt x="13727" y="17074"/>
                  </a:lnTo>
                  <a:lnTo>
                    <a:pt x="21600" y="21600"/>
                  </a:lnTo>
                  <a:lnTo>
                    <a:pt x="21600" y="9177"/>
                  </a:lnTo>
                  <a:lnTo>
                    <a:pt x="17570" y="6860"/>
                  </a:lnTo>
                  <a:lnTo>
                    <a:pt x="7057" y="1208"/>
                  </a:lnTo>
                  <a:lnTo>
                    <a:pt x="470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748436" y="29311"/>
              <a:ext cx="173991" cy="7099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162" y="0"/>
                  </a:moveTo>
                  <a:lnTo>
                    <a:pt x="14619" y="3116"/>
                  </a:lnTo>
                  <a:lnTo>
                    <a:pt x="5785" y="9157"/>
                  </a:lnTo>
                  <a:lnTo>
                    <a:pt x="520" y="13454"/>
                  </a:lnTo>
                  <a:lnTo>
                    <a:pt x="0" y="16086"/>
                  </a:lnTo>
                  <a:lnTo>
                    <a:pt x="613" y="20402"/>
                  </a:lnTo>
                  <a:lnTo>
                    <a:pt x="1342" y="21600"/>
                  </a:lnTo>
                  <a:lnTo>
                    <a:pt x="2327" y="21600"/>
                  </a:lnTo>
                  <a:lnTo>
                    <a:pt x="2535" y="21519"/>
                  </a:lnTo>
                  <a:lnTo>
                    <a:pt x="2740" y="21341"/>
                  </a:lnTo>
                  <a:lnTo>
                    <a:pt x="6912" y="17971"/>
                  </a:lnTo>
                  <a:lnTo>
                    <a:pt x="11179" y="14881"/>
                  </a:lnTo>
                  <a:lnTo>
                    <a:pt x="15526" y="12081"/>
                  </a:lnTo>
                  <a:lnTo>
                    <a:pt x="19937" y="9583"/>
                  </a:lnTo>
                  <a:lnTo>
                    <a:pt x="20955" y="9046"/>
                  </a:lnTo>
                  <a:lnTo>
                    <a:pt x="21600" y="6588"/>
                  </a:lnTo>
                  <a:lnTo>
                    <a:pt x="21162" y="1600"/>
                  </a:lnTo>
                  <a:lnTo>
                    <a:pt x="2016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1325143" y="5003"/>
              <a:ext cx="176760" cy="501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2" y="0"/>
                  </a:moveTo>
                  <a:lnTo>
                    <a:pt x="172" y="2674"/>
                  </a:lnTo>
                  <a:lnTo>
                    <a:pt x="0" y="9865"/>
                  </a:lnTo>
                  <a:lnTo>
                    <a:pt x="759" y="13026"/>
                  </a:lnTo>
                  <a:lnTo>
                    <a:pt x="1780" y="13332"/>
                  </a:lnTo>
                  <a:lnTo>
                    <a:pt x="7204" y="15217"/>
                  </a:lnTo>
                  <a:lnTo>
                    <a:pt x="11971" y="17335"/>
                  </a:lnTo>
                  <a:lnTo>
                    <a:pt x="16009" y="19490"/>
                  </a:lnTo>
                  <a:lnTo>
                    <a:pt x="19364" y="21562"/>
                  </a:lnTo>
                  <a:lnTo>
                    <a:pt x="19478" y="21600"/>
                  </a:lnTo>
                  <a:lnTo>
                    <a:pt x="20467" y="21600"/>
                  </a:lnTo>
                  <a:lnTo>
                    <a:pt x="21245" y="19407"/>
                  </a:lnTo>
                  <a:lnTo>
                    <a:pt x="21600" y="12714"/>
                  </a:lnTo>
                  <a:lnTo>
                    <a:pt x="20936" y="9302"/>
                  </a:lnTo>
                  <a:lnTo>
                    <a:pt x="12494" y="4393"/>
                  </a:lnTo>
                  <a:lnTo>
                    <a:pt x="7626" y="2229"/>
                  </a:lnTo>
                  <a:lnTo>
                    <a:pt x="2090" y="30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1033792" y="0"/>
              <a:ext cx="176823" cy="383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56" y="0"/>
                  </a:moveTo>
                  <a:lnTo>
                    <a:pt x="19726" y="0"/>
                  </a:lnTo>
                  <a:lnTo>
                    <a:pt x="15181" y="395"/>
                  </a:lnTo>
                  <a:lnTo>
                    <a:pt x="6182" y="2671"/>
                  </a:lnTo>
                  <a:lnTo>
                    <a:pt x="742" y="5030"/>
                  </a:lnTo>
                  <a:lnTo>
                    <a:pt x="0" y="9236"/>
                  </a:lnTo>
                  <a:lnTo>
                    <a:pt x="208" y="18330"/>
                  </a:lnTo>
                  <a:lnTo>
                    <a:pt x="1012" y="21600"/>
                  </a:lnTo>
                  <a:lnTo>
                    <a:pt x="2014" y="21600"/>
                  </a:lnTo>
                  <a:lnTo>
                    <a:pt x="2079" y="21585"/>
                  </a:lnTo>
                  <a:lnTo>
                    <a:pt x="2144" y="21550"/>
                  </a:lnTo>
                  <a:lnTo>
                    <a:pt x="6477" y="19717"/>
                  </a:lnTo>
                  <a:lnTo>
                    <a:pt x="10867" y="18362"/>
                  </a:lnTo>
                  <a:lnTo>
                    <a:pt x="15296" y="17491"/>
                  </a:lnTo>
                  <a:lnTo>
                    <a:pt x="19751" y="17107"/>
                  </a:lnTo>
                  <a:lnTo>
                    <a:pt x="20776" y="17071"/>
                  </a:lnTo>
                  <a:lnTo>
                    <a:pt x="21600" y="13214"/>
                  </a:lnTo>
                  <a:lnTo>
                    <a:pt x="21586" y="3791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25114" y="1282850"/>
            <a:ext cx="541925" cy="411469"/>
            <a:chOff x="0" y="0"/>
            <a:chExt cx="541923" cy="411468"/>
          </a:xfrm>
        </p:grpSpPr>
        <p:sp>
          <p:nvSpPr>
            <p:cNvPr id="242" name="Google Shape;242;p9"/>
            <p:cNvSpPr/>
            <p:nvPr/>
          </p:nvSpPr>
          <p:spPr>
            <a:xfrm>
              <a:off x="511390" y="238340"/>
              <a:ext cx="30533" cy="1731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95" y="0"/>
                  </a:moveTo>
                  <a:lnTo>
                    <a:pt x="0" y="0"/>
                  </a:lnTo>
                  <a:lnTo>
                    <a:pt x="4259" y="20141"/>
                  </a:lnTo>
                  <a:lnTo>
                    <a:pt x="4421" y="20958"/>
                  </a:lnTo>
                  <a:lnTo>
                    <a:pt x="8231" y="21600"/>
                  </a:lnTo>
                  <a:lnTo>
                    <a:pt x="13047" y="21600"/>
                  </a:lnTo>
                  <a:lnTo>
                    <a:pt x="17898" y="21567"/>
                  </a:lnTo>
                  <a:lnTo>
                    <a:pt x="21600" y="20865"/>
                  </a:lnTo>
                  <a:lnTo>
                    <a:pt x="1719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347725" y="133577"/>
              <a:ext cx="76151" cy="18413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999" y="0"/>
                  </a:moveTo>
                  <a:lnTo>
                    <a:pt x="108" y="0"/>
                  </a:lnTo>
                  <a:lnTo>
                    <a:pt x="0" y="20605"/>
                  </a:lnTo>
                  <a:lnTo>
                    <a:pt x="634" y="21068"/>
                  </a:lnTo>
                  <a:lnTo>
                    <a:pt x="2713" y="21587"/>
                  </a:lnTo>
                  <a:lnTo>
                    <a:pt x="3999" y="21600"/>
                  </a:lnTo>
                  <a:lnTo>
                    <a:pt x="21600" y="17737"/>
                  </a:lnTo>
                  <a:lnTo>
                    <a:pt x="6906" y="17737"/>
                  </a:lnTo>
                  <a:lnTo>
                    <a:pt x="699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372071" y="205841"/>
              <a:ext cx="163625" cy="7894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34" y="0"/>
                  </a:moveTo>
                  <a:lnTo>
                    <a:pt x="0" y="21600"/>
                  </a:lnTo>
                  <a:lnTo>
                    <a:pt x="6839" y="21600"/>
                  </a:lnTo>
                  <a:lnTo>
                    <a:pt x="18392" y="8892"/>
                  </a:lnTo>
                  <a:lnTo>
                    <a:pt x="21600" y="8892"/>
                  </a:lnTo>
                  <a:lnTo>
                    <a:pt x="21480" y="2207"/>
                  </a:lnTo>
                  <a:lnTo>
                    <a:pt x="21176" y="1168"/>
                  </a:lnTo>
                  <a:lnTo>
                    <a:pt x="20221" y="21"/>
                  </a:lnTo>
                  <a:lnTo>
                    <a:pt x="1963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158191" y="32701"/>
              <a:ext cx="86041" cy="18947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112" y="0"/>
                  </a:moveTo>
                  <a:lnTo>
                    <a:pt x="0" y="0"/>
                  </a:lnTo>
                  <a:lnTo>
                    <a:pt x="3108" y="20723"/>
                  </a:lnTo>
                  <a:lnTo>
                    <a:pt x="3701" y="21144"/>
                  </a:lnTo>
                  <a:lnTo>
                    <a:pt x="5519" y="21597"/>
                  </a:lnTo>
                  <a:lnTo>
                    <a:pt x="6622" y="21600"/>
                  </a:lnTo>
                  <a:lnTo>
                    <a:pt x="21600" y="17915"/>
                  </a:lnTo>
                  <a:lnTo>
                    <a:pt x="8796" y="17915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193230" y="100456"/>
              <a:ext cx="179223" cy="893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893" y="0"/>
                  </a:moveTo>
                  <a:lnTo>
                    <a:pt x="0" y="21600"/>
                  </a:lnTo>
                  <a:lnTo>
                    <a:pt x="6147" y="21600"/>
                  </a:lnTo>
                  <a:lnTo>
                    <a:pt x="18666" y="8003"/>
                  </a:lnTo>
                  <a:lnTo>
                    <a:pt x="21594" y="8003"/>
                  </a:lnTo>
                  <a:lnTo>
                    <a:pt x="21600" y="2044"/>
                  </a:lnTo>
                  <a:lnTo>
                    <a:pt x="21329" y="1083"/>
                  </a:lnTo>
                  <a:lnTo>
                    <a:pt x="20444" y="24"/>
                  </a:lnTo>
                  <a:lnTo>
                    <a:pt x="1989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0" y="0"/>
              <a:ext cx="182539" cy="1141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4" y="0"/>
                  </a:moveTo>
                  <a:lnTo>
                    <a:pt x="19723" y="5"/>
                  </a:lnTo>
                  <a:lnTo>
                    <a:pt x="245" y="17596"/>
                  </a:lnTo>
                  <a:lnTo>
                    <a:pt x="0" y="18997"/>
                  </a:lnTo>
                  <a:lnTo>
                    <a:pt x="783" y="21208"/>
                  </a:lnTo>
                  <a:lnTo>
                    <a:pt x="1653" y="21600"/>
                  </a:lnTo>
                  <a:lnTo>
                    <a:pt x="18719" y="6189"/>
                  </a:lnTo>
                  <a:lnTo>
                    <a:pt x="21600" y="6189"/>
                  </a:lnTo>
                  <a:lnTo>
                    <a:pt x="21398" y="1452"/>
                  </a:lnTo>
                  <a:lnTo>
                    <a:pt x="21113" y="747"/>
                  </a:lnTo>
                  <a:lnTo>
                    <a:pt x="2024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8" name="Google Shape;248;p9"/>
          <p:cNvGrpSpPr/>
          <p:nvPr/>
        </p:nvGrpSpPr>
        <p:grpSpPr>
          <a:xfrm>
            <a:off x="2006813" y="945670"/>
            <a:ext cx="419635" cy="413972"/>
            <a:chOff x="-1" y="0"/>
            <a:chExt cx="419634" cy="413970"/>
          </a:xfrm>
        </p:grpSpPr>
        <p:sp>
          <p:nvSpPr>
            <p:cNvPr id="249" name="Google Shape;249;p9"/>
            <p:cNvSpPr/>
            <p:nvPr/>
          </p:nvSpPr>
          <p:spPr>
            <a:xfrm>
              <a:off x="-1" y="0"/>
              <a:ext cx="419634" cy="41397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8" y="1785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6" y="6339"/>
                  </a:lnTo>
                  <a:lnTo>
                    <a:pt x="5918" y="7000"/>
                  </a:lnTo>
                  <a:lnTo>
                    <a:pt x="5799" y="7579"/>
                  </a:lnTo>
                  <a:lnTo>
                    <a:pt x="5498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1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60" y="12525"/>
                  </a:lnTo>
                  <a:lnTo>
                    <a:pt x="587" y="12610"/>
                  </a:lnTo>
                  <a:lnTo>
                    <a:pt x="5166" y="13822"/>
                  </a:lnTo>
                  <a:lnTo>
                    <a:pt x="7166" y="14310"/>
                  </a:lnTo>
                  <a:lnTo>
                    <a:pt x="7406" y="14575"/>
                  </a:lnTo>
                  <a:lnTo>
                    <a:pt x="7591" y="15108"/>
                  </a:lnTo>
                  <a:lnTo>
                    <a:pt x="8143" y="16679"/>
                  </a:lnTo>
                  <a:lnTo>
                    <a:pt x="8720" y="18292"/>
                  </a:lnTo>
                  <a:lnTo>
                    <a:pt x="9910" y="21600"/>
                  </a:lnTo>
                  <a:lnTo>
                    <a:pt x="10125" y="21277"/>
                  </a:lnTo>
                  <a:lnTo>
                    <a:pt x="10278" y="21056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904" y="15257"/>
                  </a:lnTo>
                  <a:lnTo>
                    <a:pt x="14203" y="15108"/>
                  </a:lnTo>
                  <a:lnTo>
                    <a:pt x="21600" y="14834"/>
                  </a:lnTo>
                  <a:lnTo>
                    <a:pt x="20740" y="13746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6"/>
                  </a:lnTo>
                  <a:lnTo>
                    <a:pt x="17495" y="9810"/>
                  </a:lnTo>
                  <a:lnTo>
                    <a:pt x="17098" y="8854"/>
                  </a:lnTo>
                  <a:lnTo>
                    <a:pt x="17056" y="7817"/>
                  </a:lnTo>
                  <a:lnTo>
                    <a:pt x="17381" y="6649"/>
                  </a:lnTo>
                  <a:lnTo>
                    <a:pt x="17815" y="5432"/>
                  </a:lnTo>
                  <a:lnTo>
                    <a:pt x="18179" y="4152"/>
                  </a:lnTo>
                  <a:lnTo>
                    <a:pt x="11805" y="4152"/>
                  </a:lnTo>
                  <a:lnTo>
                    <a:pt x="11432" y="4046"/>
                  </a:lnTo>
                  <a:lnTo>
                    <a:pt x="11053" y="3811"/>
                  </a:lnTo>
                  <a:lnTo>
                    <a:pt x="10464" y="3374"/>
                  </a:lnTo>
                  <a:lnTo>
                    <a:pt x="9861" y="2957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229340" y="29730"/>
              <a:ext cx="136889" cy="498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3"/>
                  </a:lnTo>
                  <a:lnTo>
                    <a:pt x="19957" y="1282"/>
                  </a:lnTo>
                  <a:lnTo>
                    <a:pt x="10898" y="10993"/>
                  </a:lnTo>
                  <a:lnTo>
                    <a:pt x="6692" y="15581"/>
                  </a:lnTo>
                  <a:lnTo>
                    <a:pt x="2502" y="20313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4" y="10988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9"/>
          <p:cNvGrpSpPr/>
          <p:nvPr/>
        </p:nvGrpSpPr>
        <p:grpSpPr>
          <a:xfrm>
            <a:off x="-1" y="763275"/>
            <a:ext cx="522749" cy="198698"/>
            <a:chOff x="0" y="0"/>
            <a:chExt cx="522747" cy="198697"/>
          </a:xfrm>
        </p:grpSpPr>
        <p:sp>
          <p:nvSpPr>
            <p:cNvPr id="252" name="Google Shape;252;p9"/>
            <p:cNvSpPr/>
            <p:nvPr/>
          </p:nvSpPr>
          <p:spPr>
            <a:xfrm>
              <a:off x="186961" y="36104"/>
              <a:ext cx="335786" cy="16259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4" y="0"/>
                  </a:moveTo>
                  <a:lnTo>
                    <a:pt x="0" y="0"/>
                  </a:lnTo>
                  <a:lnTo>
                    <a:pt x="3277" y="232"/>
                  </a:lnTo>
                  <a:lnTo>
                    <a:pt x="6469" y="1434"/>
                  </a:lnTo>
                  <a:lnTo>
                    <a:pt x="9526" y="3566"/>
                  </a:lnTo>
                  <a:lnTo>
                    <a:pt x="12403" y="6587"/>
                  </a:lnTo>
                  <a:lnTo>
                    <a:pt x="15051" y="10454"/>
                  </a:lnTo>
                  <a:lnTo>
                    <a:pt x="17424" y="15127"/>
                  </a:lnTo>
                  <a:lnTo>
                    <a:pt x="19473" y="20565"/>
                  </a:lnTo>
                  <a:lnTo>
                    <a:pt x="19802" y="21243"/>
                  </a:lnTo>
                  <a:lnTo>
                    <a:pt x="20217" y="21595"/>
                  </a:lnTo>
                  <a:lnTo>
                    <a:pt x="20667" y="21600"/>
                  </a:lnTo>
                  <a:lnTo>
                    <a:pt x="21098" y="21237"/>
                  </a:lnTo>
                  <a:lnTo>
                    <a:pt x="21427" y="20557"/>
                  </a:lnTo>
                  <a:lnTo>
                    <a:pt x="21597" y="19699"/>
                  </a:lnTo>
                  <a:lnTo>
                    <a:pt x="21600" y="18772"/>
                  </a:lnTo>
                  <a:lnTo>
                    <a:pt x="21424" y="17883"/>
                  </a:lnTo>
                  <a:lnTo>
                    <a:pt x="19430" y="12501"/>
                  </a:lnTo>
                  <a:lnTo>
                    <a:pt x="17148" y="7784"/>
                  </a:lnTo>
                  <a:lnTo>
                    <a:pt x="14617" y="3762"/>
                  </a:lnTo>
                  <a:lnTo>
                    <a:pt x="11873" y="467"/>
                  </a:lnTo>
                  <a:lnTo>
                    <a:pt x="1133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0" y="0"/>
              <a:ext cx="363163" cy="9964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661" y="0"/>
                  </a:moveTo>
                  <a:lnTo>
                    <a:pt x="7650" y="1341"/>
                  </a:lnTo>
                  <a:lnTo>
                    <a:pt x="4856" y="3945"/>
                  </a:lnTo>
                  <a:lnTo>
                    <a:pt x="2215" y="7745"/>
                  </a:lnTo>
                  <a:lnTo>
                    <a:pt x="0" y="12155"/>
                  </a:lnTo>
                  <a:lnTo>
                    <a:pt x="0" y="21600"/>
                  </a:lnTo>
                  <a:lnTo>
                    <a:pt x="197" y="21031"/>
                  </a:lnTo>
                  <a:lnTo>
                    <a:pt x="2623" y="15800"/>
                  </a:lnTo>
                  <a:lnTo>
                    <a:pt x="5252" y="11787"/>
                  </a:lnTo>
                  <a:lnTo>
                    <a:pt x="8054" y="9099"/>
                  </a:lnTo>
                  <a:lnTo>
                    <a:pt x="11120" y="7826"/>
                  </a:lnTo>
                  <a:lnTo>
                    <a:pt x="21600" y="7826"/>
                  </a:lnTo>
                  <a:lnTo>
                    <a:pt x="19398" y="4453"/>
                  </a:lnTo>
                  <a:lnTo>
                    <a:pt x="16569" y="1608"/>
                  </a:lnTo>
                  <a:lnTo>
                    <a:pt x="13645" y="106"/>
                  </a:lnTo>
                  <a:lnTo>
                    <a:pt x="1066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9"/>
          <p:cNvGrpSpPr/>
          <p:nvPr/>
        </p:nvGrpSpPr>
        <p:grpSpPr>
          <a:xfrm>
            <a:off x="-1" y="936544"/>
            <a:ext cx="376757" cy="170817"/>
            <a:chOff x="0" y="0"/>
            <a:chExt cx="376755" cy="170816"/>
          </a:xfrm>
        </p:grpSpPr>
        <p:sp>
          <p:nvSpPr>
            <p:cNvPr id="255" name="Google Shape;255;p9"/>
            <p:cNvSpPr/>
            <p:nvPr/>
          </p:nvSpPr>
          <p:spPr>
            <a:xfrm>
              <a:off x="0" y="0"/>
              <a:ext cx="336889" cy="17081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750" y="0"/>
                  </a:moveTo>
                  <a:lnTo>
                    <a:pt x="9858" y="711"/>
                  </a:lnTo>
                  <a:lnTo>
                    <a:pt x="7083" y="2464"/>
                  </a:lnTo>
                  <a:lnTo>
                    <a:pt x="4530" y="5175"/>
                  </a:lnTo>
                  <a:lnTo>
                    <a:pt x="2249" y="8764"/>
                  </a:lnTo>
                  <a:lnTo>
                    <a:pt x="289" y="13153"/>
                  </a:lnTo>
                  <a:lnTo>
                    <a:pt x="0" y="14085"/>
                  </a:lnTo>
                  <a:lnTo>
                    <a:pt x="0" y="21600"/>
                  </a:lnTo>
                  <a:lnTo>
                    <a:pt x="172" y="21600"/>
                  </a:lnTo>
                  <a:lnTo>
                    <a:pt x="584" y="21134"/>
                  </a:lnTo>
                  <a:lnTo>
                    <a:pt x="790" y="20330"/>
                  </a:lnTo>
                  <a:lnTo>
                    <a:pt x="2550" y="14915"/>
                  </a:lnTo>
                  <a:lnTo>
                    <a:pt x="4788" y="10501"/>
                  </a:lnTo>
                  <a:lnTo>
                    <a:pt x="7420" y="7222"/>
                  </a:lnTo>
                  <a:lnTo>
                    <a:pt x="10361" y="5210"/>
                  </a:lnTo>
                  <a:lnTo>
                    <a:pt x="13460" y="4597"/>
                  </a:lnTo>
                  <a:lnTo>
                    <a:pt x="21600" y="4597"/>
                  </a:lnTo>
                  <a:lnTo>
                    <a:pt x="21193" y="4062"/>
                  </a:lnTo>
                  <a:lnTo>
                    <a:pt x="18479" y="1705"/>
                  </a:lnTo>
                  <a:lnTo>
                    <a:pt x="15644" y="341"/>
                  </a:lnTo>
                  <a:lnTo>
                    <a:pt x="1275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209935" y="36352"/>
              <a:ext cx="166820" cy="543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8" y="0"/>
                  </a:moveTo>
                  <a:lnTo>
                    <a:pt x="0" y="0"/>
                  </a:lnTo>
                  <a:lnTo>
                    <a:pt x="6234" y="2488"/>
                  </a:lnTo>
                  <a:lnTo>
                    <a:pt x="12233" y="9231"/>
                  </a:lnTo>
                  <a:lnTo>
                    <a:pt x="17788" y="20069"/>
                  </a:lnTo>
                  <a:lnTo>
                    <a:pt x="18622" y="21380"/>
                  </a:lnTo>
                  <a:lnTo>
                    <a:pt x="19524" y="21600"/>
                  </a:lnTo>
                  <a:lnTo>
                    <a:pt x="20386" y="20766"/>
                  </a:lnTo>
                  <a:lnTo>
                    <a:pt x="21102" y="18914"/>
                  </a:lnTo>
                  <a:lnTo>
                    <a:pt x="21528" y="16356"/>
                  </a:lnTo>
                  <a:lnTo>
                    <a:pt x="21600" y="13590"/>
                  </a:lnTo>
                  <a:lnTo>
                    <a:pt x="21328" y="10945"/>
                  </a:lnTo>
                  <a:lnTo>
                    <a:pt x="20725" y="8747"/>
                  </a:lnTo>
                  <a:lnTo>
                    <a:pt x="16438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7" name="Google Shape;257;p9"/>
          <p:cNvSpPr/>
          <p:nvPr/>
        </p:nvSpPr>
        <p:spPr>
          <a:xfrm>
            <a:off x="317681" y="2674328"/>
            <a:ext cx="3308193" cy="205631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8" name="Google Shape;258;p9"/>
          <p:cNvGrpSpPr/>
          <p:nvPr/>
        </p:nvGrpSpPr>
        <p:grpSpPr>
          <a:xfrm>
            <a:off x="2939001" y="60980"/>
            <a:ext cx="419635" cy="413970"/>
            <a:chOff x="-1" y="0"/>
            <a:chExt cx="419634" cy="413969"/>
          </a:xfrm>
        </p:grpSpPr>
        <p:sp>
          <p:nvSpPr>
            <p:cNvPr id="259" name="Google Shape;259;p9"/>
            <p:cNvSpPr/>
            <p:nvPr/>
          </p:nvSpPr>
          <p:spPr>
            <a:xfrm>
              <a:off x="-1" y="0"/>
              <a:ext cx="419634" cy="41396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91" y="0"/>
                  </a:moveTo>
                  <a:lnTo>
                    <a:pt x="5598" y="1785"/>
                  </a:lnTo>
                  <a:lnTo>
                    <a:pt x="5683" y="3230"/>
                  </a:lnTo>
                  <a:lnTo>
                    <a:pt x="5784" y="4793"/>
                  </a:lnTo>
                  <a:lnTo>
                    <a:pt x="5906" y="6339"/>
                  </a:lnTo>
                  <a:lnTo>
                    <a:pt x="5918" y="7000"/>
                  </a:lnTo>
                  <a:lnTo>
                    <a:pt x="5799" y="7579"/>
                  </a:lnTo>
                  <a:lnTo>
                    <a:pt x="5498" y="8073"/>
                  </a:lnTo>
                  <a:lnTo>
                    <a:pt x="4964" y="8483"/>
                  </a:lnTo>
                  <a:lnTo>
                    <a:pt x="4604" y="8714"/>
                  </a:lnTo>
                  <a:lnTo>
                    <a:pt x="4263" y="8981"/>
                  </a:lnTo>
                  <a:lnTo>
                    <a:pt x="3931" y="9265"/>
                  </a:lnTo>
                  <a:lnTo>
                    <a:pt x="3597" y="9544"/>
                  </a:lnTo>
                  <a:lnTo>
                    <a:pt x="0" y="12408"/>
                  </a:lnTo>
                  <a:lnTo>
                    <a:pt x="360" y="12525"/>
                  </a:lnTo>
                  <a:lnTo>
                    <a:pt x="587" y="12610"/>
                  </a:lnTo>
                  <a:lnTo>
                    <a:pt x="5166" y="13822"/>
                  </a:lnTo>
                  <a:lnTo>
                    <a:pt x="7165" y="14310"/>
                  </a:lnTo>
                  <a:lnTo>
                    <a:pt x="7406" y="14575"/>
                  </a:lnTo>
                  <a:lnTo>
                    <a:pt x="7591" y="15108"/>
                  </a:lnTo>
                  <a:lnTo>
                    <a:pt x="8143" y="16679"/>
                  </a:lnTo>
                  <a:lnTo>
                    <a:pt x="8720" y="18292"/>
                  </a:lnTo>
                  <a:lnTo>
                    <a:pt x="9910" y="21600"/>
                  </a:lnTo>
                  <a:lnTo>
                    <a:pt x="10125" y="21277"/>
                  </a:lnTo>
                  <a:lnTo>
                    <a:pt x="10278" y="21056"/>
                  </a:lnTo>
                  <a:lnTo>
                    <a:pt x="12038" y="18271"/>
                  </a:lnTo>
                  <a:lnTo>
                    <a:pt x="12842" y="16989"/>
                  </a:lnTo>
                  <a:lnTo>
                    <a:pt x="13635" y="15700"/>
                  </a:lnTo>
                  <a:lnTo>
                    <a:pt x="13904" y="15257"/>
                  </a:lnTo>
                  <a:lnTo>
                    <a:pt x="14203" y="15108"/>
                  </a:lnTo>
                  <a:lnTo>
                    <a:pt x="21600" y="14834"/>
                  </a:lnTo>
                  <a:lnTo>
                    <a:pt x="20740" y="13746"/>
                  </a:lnTo>
                  <a:lnTo>
                    <a:pt x="19917" y="12692"/>
                  </a:lnTo>
                  <a:lnTo>
                    <a:pt x="19094" y="11684"/>
                  </a:lnTo>
                  <a:lnTo>
                    <a:pt x="18234" y="10736"/>
                  </a:lnTo>
                  <a:lnTo>
                    <a:pt x="17495" y="9810"/>
                  </a:lnTo>
                  <a:lnTo>
                    <a:pt x="17098" y="8853"/>
                  </a:lnTo>
                  <a:lnTo>
                    <a:pt x="17056" y="7817"/>
                  </a:lnTo>
                  <a:lnTo>
                    <a:pt x="17381" y="6649"/>
                  </a:lnTo>
                  <a:lnTo>
                    <a:pt x="17815" y="5432"/>
                  </a:lnTo>
                  <a:lnTo>
                    <a:pt x="18179" y="4152"/>
                  </a:lnTo>
                  <a:lnTo>
                    <a:pt x="11805" y="4152"/>
                  </a:lnTo>
                  <a:lnTo>
                    <a:pt x="11432" y="4046"/>
                  </a:lnTo>
                  <a:lnTo>
                    <a:pt x="11053" y="3811"/>
                  </a:lnTo>
                  <a:lnTo>
                    <a:pt x="10464" y="3374"/>
                  </a:lnTo>
                  <a:lnTo>
                    <a:pt x="9861" y="2957"/>
                  </a:lnTo>
                  <a:lnTo>
                    <a:pt x="8641" y="2140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229340" y="29729"/>
              <a:ext cx="136889" cy="4984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20600" y="853"/>
                  </a:lnTo>
                  <a:lnTo>
                    <a:pt x="19957" y="1282"/>
                  </a:lnTo>
                  <a:lnTo>
                    <a:pt x="10898" y="10993"/>
                  </a:lnTo>
                  <a:lnTo>
                    <a:pt x="6692" y="15581"/>
                  </a:lnTo>
                  <a:lnTo>
                    <a:pt x="2502" y="20313"/>
                  </a:lnTo>
                  <a:lnTo>
                    <a:pt x="1193" y="21446"/>
                  </a:lnTo>
                  <a:lnTo>
                    <a:pt x="0" y="21600"/>
                  </a:lnTo>
                  <a:lnTo>
                    <a:pt x="19538" y="21600"/>
                  </a:lnTo>
                  <a:lnTo>
                    <a:pt x="20534" y="10988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1" name="Google Shape;261;p9"/>
          <p:cNvGrpSpPr/>
          <p:nvPr/>
        </p:nvGrpSpPr>
        <p:grpSpPr>
          <a:xfrm>
            <a:off x="3621506" y="2047801"/>
            <a:ext cx="702543" cy="347877"/>
            <a:chOff x="0" y="0"/>
            <a:chExt cx="702542" cy="347875"/>
          </a:xfrm>
        </p:grpSpPr>
        <p:sp>
          <p:nvSpPr>
            <p:cNvPr id="262" name="Google Shape;262;p9"/>
            <p:cNvSpPr/>
            <p:nvPr/>
          </p:nvSpPr>
          <p:spPr>
            <a:xfrm>
              <a:off x="0" y="0"/>
              <a:ext cx="542958" cy="3478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283" y="0"/>
                  </a:moveTo>
                  <a:lnTo>
                    <a:pt x="12270" y="385"/>
                  </a:lnTo>
                  <a:lnTo>
                    <a:pt x="10401" y="1130"/>
                  </a:lnTo>
                  <a:lnTo>
                    <a:pt x="8634" y="2219"/>
                  </a:lnTo>
                  <a:lnTo>
                    <a:pt x="6985" y="3625"/>
                  </a:lnTo>
                  <a:lnTo>
                    <a:pt x="5468" y="5324"/>
                  </a:lnTo>
                  <a:lnTo>
                    <a:pt x="4099" y="7293"/>
                  </a:lnTo>
                  <a:lnTo>
                    <a:pt x="2893" y="9505"/>
                  </a:lnTo>
                  <a:lnTo>
                    <a:pt x="1865" y="11936"/>
                  </a:lnTo>
                  <a:lnTo>
                    <a:pt x="1030" y="14563"/>
                  </a:lnTo>
                  <a:lnTo>
                    <a:pt x="403" y="17360"/>
                  </a:lnTo>
                  <a:lnTo>
                    <a:pt x="0" y="20303"/>
                  </a:lnTo>
                  <a:lnTo>
                    <a:pt x="15" y="20751"/>
                  </a:lnTo>
                  <a:lnTo>
                    <a:pt x="682" y="21600"/>
                  </a:lnTo>
                  <a:lnTo>
                    <a:pt x="1070" y="21600"/>
                  </a:lnTo>
                  <a:lnTo>
                    <a:pt x="1380" y="21197"/>
                  </a:lnTo>
                  <a:lnTo>
                    <a:pt x="1433" y="20636"/>
                  </a:lnTo>
                  <a:lnTo>
                    <a:pt x="1851" y="17684"/>
                  </a:lnTo>
                  <a:lnTo>
                    <a:pt x="2518" y="14898"/>
                  </a:lnTo>
                  <a:lnTo>
                    <a:pt x="3413" y="12309"/>
                  </a:lnTo>
                  <a:lnTo>
                    <a:pt x="4518" y="9946"/>
                  </a:lnTo>
                  <a:lnTo>
                    <a:pt x="5815" y="7841"/>
                  </a:lnTo>
                  <a:lnTo>
                    <a:pt x="7284" y="6025"/>
                  </a:lnTo>
                  <a:lnTo>
                    <a:pt x="8907" y="4526"/>
                  </a:lnTo>
                  <a:lnTo>
                    <a:pt x="10665" y="3377"/>
                  </a:lnTo>
                  <a:lnTo>
                    <a:pt x="12539" y="2607"/>
                  </a:lnTo>
                  <a:lnTo>
                    <a:pt x="14590" y="2242"/>
                  </a:lnTo>
                  <a:lnTo>
                    <a:pt x="21600" y="2242"/>
                  </a:lnTo>
                  <a:lnTo>
                    <a:pt x="20127" y="1275"/>
                  </a:lnTo>
                  <a:lnTo>
                    <a:pt x="18234" y="460"/>
                  </a:lnTo>
                  <a:lnTo>
                    <a:pt x="16279" y="30"/>
                  </a:lnTo>
                  <a:lnTo>
                    <a:pt x="142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366740" y="36106"/>
              <a:ext cx="335802" cy="1625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5" y="0"/>
                  </a:moveTo>
                  <a:lnTo>
                    <a:pt x="0" y="0"/>
                  </a:lnTo>
                  <a:lnTo>
                    <a:pt x="3277" y="232"/>
                  </a:lnTo>
                  <a:lnTo>
                    <a:pt x="6468" y="1434"/>
                  </a:lnTo>
                  <a:lnTo>
                    <a:pt x="9525" y="3566"/>
                  </a:lnTo>
                  <a:lnTo>
                    <a:pt x="12402" y="6587"/>
                  </a:lnTo>
                  <a:lnTo>
                    <a:pt x="15050" y="10454"/>
                  </a:lnTo>
                  <a:lnTo>
                    <a:pt x="17423" y="15128"/>
                  </a:lnTo>
                  <a:lnTo>
                    <a:pt x="19473" y="20566"/>
                  </a:lnTo>
                  <a:lnTo>
                    <a:pt x="19803" y="21244"/>
                  </a:lnTo>
                  <a:lnTo>
                    <a:pt x="20219" y="21595"/>
                  </a:lnTo>
                  <a:lnTo>
                    <a:pt x="20668" y="21600"/>
                  </a:lnTo>
                  <a:lnTo>
                    <a:pt x="21097" y="21237"/>
                  </a:lnTo>
                  <a:lnTo>
                    <a:pt x="21427" y="20557"/>
                  </a:lnTo>
                  <a:lnTo>
                    <a:pt x="21598" y="19700"/>
                  </a:lnTo>
                  <a:lnTo>
                    <a:pt x="21600" y="18772"/>
                  </a:lnTo>
                  <a:lnTo>
                    <a:pt x="21423" y="17883"/>
                  </a:lnTo>
                  <a:lnTo>
                    <a:pt x="19429" y="12502"/>
                  </a:lnTo>
                  <a:lnTo>
                    <a:pt x="17148" y="7784"/>
                  </a:lnTo>
                  <a:lnTo>
                    <a:pt x="14617" y="3762"/>
                  </a:lnTo>
                  <a:lnTo>
                    <a:pt x="11873" y="467"/>
                  </a:lnTo>
                  <a:lnTo>
                    <a:pt x="1133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4" name="Google Shape;264;p9"/>
          <p:cNvGrpSpPr/>
          <p:nvPr/>
        </p:nvGrpSpPr>
        <p:grpSpPr>
          <a:xfrm>
            <a:off x="3779153" y="2221085"/>
            <a:ext cx="398895" cy="170806"/>
            <a:chOff x="0" y="0"/>
            <a:chExt cx="398894" cy="170804"/>
          </a:xfrm>
        </p:grpSpPr>
        <p:sp>
          <p:nvSpPr>
            <p:cNvPr id="265" name="Google Shape;265;p9"/>
            <p:cNvSpPr/>
            <p:nvPr/>
          </p:nvSpPr>
          <p:spPr>
            <a:xfrm>
              <a:off x="0" y="0"/>
              <a:ext cx="359010" cy="1708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6" y="0"/>
                  </a:moveTo>
                  <a:lnTo>
                    <a:pt x="10583" y="711"/>
                  </a:lnTo>
                  <a:lnTo>
                    <a:pt x="7979" y="2464"/>
                  </a:lnTo>
                  <a:lnTo>
                    <a:pt x="5584" y="5173"/>
                  </a:lnTo>
                  <a:lnTo>
                    <a:pt x="3443" y="8762"/>
                  </a:lnTo>
                  <a:lnTo>
                    <a:pt x="1604" y="13152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4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725" y="14913"/>
                  </a:lnTo>
                  <a:lnTo>
                    <a:pt x="5826" y="10500"/>
                  </a:lnTo>
                  <a:lnTo>
                    <a:pt x="8295" y="7221"/>
                  </a:lnTo>
                  <a:lnTo>
                    <a:pt x="11055" y="5210"/>
                  </a:lnTo>
                  <a:lnTo>
                    <a:pt x="13962" y="4596"/>
                  </a:lnTo>
                  <a:lnTo>
                    <a:pt x="21600" y="4596"/>
                  </a:lnTo>
                  <a:lnTo>
                    <a:pt x="21218" y="4062"/>
                  </a:lnTo>
                  <a:lnTo>
                    <a:pt x="18672" y="1705"/>
                  </a:lnTo>
                  <a:lnTo>
                    <a:pt x="16011" y="341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232057" y="36339"/>
              <a:ext cx="166837" cy="543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6" y="0"/>
                  </a:moveTo>
                  <a:lnTo>
                    <a:pt x="0" y="0"/>
                  </a:lnTo>
                  <a:lnTo>
                    <a:pt x="6233" y="2486"/>
                  </a:lnTo>
                  <a:lnTo>
                    <a:pt x="12234" y="9231"/>
                  </a:lnTo>
                  <a:lnTo>
                    <a:pt x="17790" y="20075"/>
                  </a:lnTo>
                  <a:lnTo>
                    <a:pt x="18625" y="21383"/>
                  </a:lnTo>
                  <a:lnTo>
                    <a:pt x="19526" y="21600"/>
                  </a:lnTo>
                  <a:lnTo>
                    <a:pt x="20388" y="20765"/>
                  </a:lnTo>
                  <a:lnTo>
                    <a:pt x="21103" y="18915"/>
                  </a:lnTo>
                  <a:lnTo>
                    <a:pt x="21529" y="16357"/>
                  </a:lnTo>
                  <a:lnTo>
                    <a:pt x="21600" y="13592"/>
                  </a:lnTo>
                  <a:lnTo>
                    <a:pt x="21328" y="10946"/>
                  </a:lnTo>
                  <a:lnTo>
                    <a:pt x="20725" y="8748"/>
                  </a:lnTo>
                  <a:lnTo>
                    <a:pt x="1643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7" name="Google Shape;267;p9"/>
          <p:cNvGrpSpPr/>
          <p:nvPr/>
        </p:nvGrpSpPr>
        <p:grpSpPr>
          <a:xfrm>
            <a:off x="3775447" y="2886199"/>
            <a:ext cx="796554" cy="1283968"/>
            <a:chOff x="0" y="0"/>
            <a:chExt cx="796553" cy="1283966"/>
          </a:xfrm>
        </p:grpSpPr>
        <p:sp>
          <p:nvSpPr>
            <p:cNvPr id="268" name="Google Shape;268;p9"/>
            <p:cNvSpPr/>
            <p:nvPr/>
          </p:nvSpPr>
          <p:spPr>
            <a:xfrm>
              <a:off x="470242" y="1232949"/>
              <a:ext cx="95747" cy="5101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872" y="0"/>
                  </a:moveTo>
                  <a:lnTo>
                    <a:pt x="10005" y="6461"/>
                  </a:lnTo>
                  <a:lnTo>
                    <a:pt x="777" y="12475"/>
                  </a:lnTo>
                  <a:lnTo>
                    <a:pt x="0" y="15389"/>
                  </a:lnTo>
                  <a:lnTo>
                    <a:pt x="862" y="20240"/>
                  </a:lnTo>
                  <a:lnTo>
                    <a:pt x="1928" y="21600"/>
                  </a:lnTo>
                  <a:lnTo>
                    <a:pt x="3364" y="21600"/>
                  </a:lnTo>
                  <a:lnTo>
                    <a:pt x="11897" y="16110"/>
                  </a:lnTo>
                  <a:lnTo>
                    <a:pt x="20924" y="9539"/>
                  </a:lnTo>
                  <a:lnTo>
                    <a:pt x="21600" y="6544"/>
                  </a:lnTo>
                  <a:lnTo>
                    <a:pt x="20465" y="1274"/>
                  </a:lnTo>
                  <a:lnTo>
                    <a:pt x="1887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604812" y="1168153"/>
              <a:ext cx="91555" cy="6101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184" y="0"/>
                  </a:moveTo>
                  <a:lnTo>
                    <a:pt x="9615" y="7504"/>
                  </a:lnTo>
                  <a:lnTo>
                    <a:pt x="587" y="14496"/>
                  </a:lnTo>
                  <a:lnTo>
                    <a:pt x="0" y="17072"/>
                  </a:lnTo>
                  <a:lnTo>
                    <a:pt x="1201" y="20723"/>
                  </a:lnTo>
                  <a:lnTo>
                    <a:pt x="2217" y="21600"/>
                  </a:lnTo>
                  <a:lnTo>
                    <a:pt x="3700" y="21600"/>
                  </a:lnTo>
                  <a:lnTo>
                    <a:pt x="12376" y="15035"/>
                  </a:lnTo>
                  <a:lnTo>
                    <a:pt x="21172" y="7343"/>
                  </a:lnTo>
                  <a:lnTo>
                    <a:pt x="21600" y="4699"/>
                  </a:lnTo>
                  <a:lnTo>
                    <a:pt x="19949" y="639"/>
                  </a:lnTo>
                  <a:lnTo>
                    <a:pt x="181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728878" y="1079888"/>
              <a:ext cx="67675" cy="732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714" y="0"/>
                  </a:moveTo>
                  <a:lnTo>
                    <a:pt x="10950" y="8444"/>
                  </a:lnTo>
                  <a:lnTo>
                    <a:pt x="320" y="16376"/>
                  </a:lnTo>
                  <a:lnTo>
                    <a:pt x="0" y="18621"/>
                  </a:lnTo>
                  <a:lnTo>
                    <a:pt x="2063" y="21117"/>
                  </a:lnTo>
                  <a:lnTo>
                    <a:pt x="3214" y="21600"/>
                  </a:lnTo>
                  <a:lnTo>
                    <a:pt x="5205" y="21600"/>
                  </a:lnTo>
                  <a:lnTo>
                    <a:pt x="16039" y="13848"/>
                  </a:lnTo>
                  <a:lnTo>
                    <a:pt x="21600" y="9175"/>
                  </a:lnTo>
                  <a:lnTo>
                    <a:pt x="21600" y="6"/>
                  </a:lnTo>
                  <a:lnTo>
                    <a:pt x="2071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9"/>
            <p:cNvSpPr/>
            <p:nvPr/>
          </p:nvSpPr>
          <p:spPr>
            <a:xfrm>
              <a:off x="390880" y="709290"/>
              <a:ext cx="98769" cy="2866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00" y="0"/>
                  </a:moveTo>
                  <a:lnTo>
                    <a:pt x="536" y="3340"/>
                  </a:lnTo>
                  <a:lnTo>
                    <a:pt x="0" y="13264"/>
                  </a:lnTo>
                  <a:lnTo>
                    <a:pt x="955" y="18039"/>
                  </a:lnTo>
                  <a:lnTo>
                    <a:pt x="10688" y="21600"/>
                  </a:lnTo>
                  <a:lnTo>
                    <a:pt x="12829" y="21421"/>
                  </a:lnTo>
                  <a:lnTo>
                    <a:pt x="21600" y="12987"/>
                  </a:lnTo>
                  <a:lnTo>
                    <a:pt x="21052" y="3292"/>
                  </a:lnTo>
                  <a:lnTo>
                    <a:pt x="10820" y="3292"/>
                  </a:lnTo>
                  <a:lnTo>
                    <a:pt x="7091" y="2729"/>
                  </a:lnTo>
                  <a:lnTo>
                    <a:pt x="3364" y="966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9"/>
            <p:cNvSpPr/>
            <p:nvPr/>
          </p:nvSpPr>
          <p:spPr>
            <a:xfrm>
              <a:off x="440356" y="705003"/>
              <a:ext cx="46787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612" y="0"/>
                  </a:moveTo>
                  <a:lnTo>
                    <a:pt x="15592" y="6071"/>
                  </a:lnTo>
                  <a:lnTo>
                    <a:pt x="7835" y="17599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573" y="20171"/>
                  </a:lnTo>
                  <a:lnTo>
                    <a:pt x="1861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266738" y="637789"/>
              <a:ext cx="82830" cy="724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063" y="0"/>
                  </a:moveTo>
                  <a:lnTo>
                    <a:pt x="275" y="2415"/>
                  </a:lnTo>
                  <a:lnTo>
                    <a:pt x="0" y="4682"/>
                  </a:lnTo>
                  <a:lnTo>
                    <a:pt x="1056" y="6275"/>
                  </a:lnTo>
                  <a:lnTo>
                    <a:pt x="7978" y="14617"/>
                  </a:lnTo>
                  <a:lnTo>
                    <a:pt x="16496" y="21176"/>
                  </a:lnTo>
                  <a:lnTo>
                    <a:pt x="17480" y="21600"/>
                  </a:lnTo>
                  <a:lnTo>
                    <a:pt x="19113" y="21600"/>
                  </a:lnTo>
                  <a:lnTo>
                    <a:pt x="20209" y="20904"/>
                  </a:lnTo>
                  <a:lnTo>
                    <a:pt x="21600" y="17914"/>
                  </a:lnTo>
                  <a:lnTo>
                    <a:pt x="21014" y="15722"/>
                  </a:lnTo>
                  <a:lnTo>
                    <a:pt x="19470" y="14787"/>
                  </a:lnTo>
                  <a:lnTo>
                    <a:pt x="15609" y="12142"/>
                  </a:lnTo>
                  <a:lnTo>
                    <a:pt x="12087" y="9105"/>
                  </a:lnTo>
                  <a:lnTo>
                    <a:pt x="8915" y="5690"/>
                  </a:lnTo>
                  <a:lnTo>
                    <a:pt x="6107" y="1908"/>
                  </a:lnTo>
                  <a:lnTo>
                    <a:pt x="5047" y="314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9"/>
            <p:cNvSpPr/>
            <p:nvPr/>
          </p:nvSpPr>
          <p:spPr>
            <a:xfrm>
              <a:off x="530301" y="639262"/>
              <a:ext cx="85408" cy="6934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331" y="0"/>
                  </a:moveTo>
                  <a:lnTo>
                    <a:pt x="9116" y="8702"/>
                  </a:lnTo>
                  <a:lnTo>
                    <a:pt x="507" y="15575"/>
                  </a:lnTo>
                  <a:lnTo>
                    <a:pt x="0" y="17889"/>
                  </a:lnTo>
                  <a:lnTo>
                    <a:pt x="1413" y="20920"/>
                  </a:lnTo>
                  <a:lnTo>
                    <a:pt x="2447" y="21600"/>
                  </a:lnTo>
                  <a:lnTo>
                    <a:pt x="4031" y="21600"/>
                  </a:lnTo>
                  <a:lnTo>
                    <a:pt x="12776" y="14779"/>
                  </a:lnTo>
                  <a:lnTo>
                    <a:pt x="20306" y="6939"/>
                  </a:lnTo>
                  <a:lnTo>
                    <a:pt x="21600" y="3113"/>
                  </a:lnTo>
                  <a:lnTo>
                    <a:pt x="19271" y="71"/>
                  </a:lnTo>
                  <a:lnTo>
                    <a:pt x="1733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9"/>
            <p:cNvSpPr/>
            <p:nvPr/>
          </p:nvSpPr>
          <p:spPr>
            <a:xfrm>
              <a:off x="637057" y="523222"/>
              <a:ext cx="67374" cy="8725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05" y="0"/>
                  </a:moveTo>
                  <a:lnTo>
                    <a:pt x="14747" y="553"/>
                  </a:lnTo>
                  <a:lnTo>
                    <a:pt x="13726" y="2012"/>
                  </a:lnTo>
                  <a:lnTo>
                    <a:pt x="12055" y="4311"/>
                  </a:lnTo>
                  <a:lnTo>
                    <a:pt x="9397" y="7714"/>
                  </a:lnTo>
                  <a:lnTo>
                    <a:pt x="5797" y="11958"/>
                  </a:lnTo>
                  <a:lnTo>
                    <a:pt x="1303" y="16777"/>
                  </a:lnTo>
                  <a:lnTo>
                    <a:pt x="0" y="18101"/>
                  </a:lnTo>
                  <a:lnTo>
                    <a:pt x="342" y="19984"/>
                  </a:lnTo>
                  <a:lnTo>
                    <a:pt x="2757" y="21399"/>
                  </a:lnTo>
                  <a:lnTo>
                    <a:pt x="3583" y="21600"/>
                  </a:lnTo>
                  <a:lnTo>
                    <a:pt x="5578" y="21600"/>
                  </a:lnTo>
                  <a:lnTo>
                    <a:pt x="15776" y="11189"/>
                  </a:lnTo>
                  <a:lnTo>
                    <a:pt x="21600" y="3408"/>
                  </a:lnTo>
                  <a:lnTo>
                    <a:pt x="20892" y="1585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9"/>
            <p:cNvSpPr/>
            <p:nvPr/>
          </p:nvSpPr>
          <p:spPr>
            <a:xfrm>
              <a:off x="231838" y="500921"/>
              <a:ext cx="31548" cy="971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870" y="0"/>
                  </a:moveTo>
                  <a:lnTo>
                    <a:pt x="887" y="1118"/>
                  </a:lnTo>
                  <a:lnTo>
                    <a:pt x="183" y="4142"/>
                  </a:lnTo>
                  <a:lnTo>
                    <a:pt x="0" y="5675"/>
                  </a:lnTo>
                  <a:lnTo>
                    <a:pt x="0" y="7194"/>
                  </a:lnTo>
                  <a:lnTo>
                    <a:pt x="2466" y="16568"/>
                  </a:lnTo>
                  <a:lnTo>
                    <a:pt x="8687" y="21600"/>
                  </a:lnTo>
                  <a:lnTo>
                    <a:pt x="13087" y="21600"/>
                  </a:lnTo>
                  <a:lnTo>
                    <a:pt x="13739" y="21575"/>
                  </a:lnTo>
                  <a:lnTo>
                    <a:pt x="18861" y="21176"/>
                  </a:lnTo>
                  <a:lnTo>
                    <a:pt x="21600" y="19717"/>
                  </a:lnTo>
                  <a:lnTo>
                    <a:pt x="20522" y="18268"/>
                  </a:lnTo>
                  <a:lnTo>
                    <a:pt x="18828" y="15615"/>
                  </a:lnTo>
                  <a:lnTo>
                    <a:pt x="17612" y="12878"/>
                  </a:lnTo>
                  <a:lnTo>
                    <a:pt x="16876" y="10067"/>
                  </a:lnTo>
                  <a:lnTo>
                    <a:pt x="16626" y="7194"/>
                  </a:lnTo>
                  <a:lnTo>
                    <a:pt x="16643" y="5675"/>
                  </a:lnTo>
                  <a:lnTo>
                    <a:pt x="16800" y="4413"/>
                  </a:lnTo>
                  <a:lnTo>
                    <a:pt x="17469" y="1525"/>
                  </a:lnTo>
                  <a:lnTo>
                    <a:pt x="14035" y="229"/>
                  </a:lnTo>
                  <a:lnTo>
                    <a:pt x="487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9"/>
            <p:cNvSpPr/>
            <p:nvPr/>
          </p:nvSpPr>
          <p:spPr>
            <a:xfrm>
              <a:off x="692111" y="380804"/>
              <a:ext cx="27687" cy="97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240" y="0"/>
                  </a:moveTo>
                  <a:lnTo>
                    <a:pt x="10969" y="62"/>
                  </a:lnTo>
                  <a:lnTo>
                    <a:pt x="5747" y="155"/>
                  </a:lnTo>
                  <a:lnTo>
                    <a:pt x="1774" y="1433"/>
                  </a:lnTo>
                  <a:lnTo>
                    <a:pt x="2468" y="4612"/>
                  </a:lnTo>
                  <a:lnTo>
                    <a:pt x="2644" y="6233"/>
                  </a:lnTo>
                  <a:lnTo>
                    <a:pt x="1481" y="15938"/>
                  </a:lnTo>
                  <a:lnTo>
                    <a:pt x="0" y="20088"/>
                  </a:lnTo>
                  <a:lnTo>
                    <a:pt x="3756" y="21422"/>
                  </a:lnTo>
                  <a:lnTo>
                    <a:pt x="9304" y="21594"/>
                  </a:lnTo>
                  <a:lnTo>
                    <a:pt x="9998" y="21600"/>
                  </a:lnTo>
                  <a:lnTo>
                    <a:pt x="14773" y="21600"/>
                  </a:lnTo>
                  <a:lnTo>
                    <a:pt x="21463" y="10826"/>
                  </a:lnTo>
                  <a:lnTo>
                    <a:pt x="21600" y="8106"/>
                  </a:lnTo>
                  <a:lnTo>
                    <a:pt x="21600" y="6233"/>
                  </a:lnTo>
                  <a:lnTo>
                    <a:pt x="21402" y="4392"/>
                  </a:lnTo>
                  <a:lnTo>
                    <a:pt x="20699" y="1103"/>
                  </a:lnTo>
                  <a:lnTo>
                    <a:pt x="1624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9"/>
            <p:cNvSpPr/>
            <p:nvPr/>
          </p:nvSpPr>
          <p:spPr>
            <a:xfrm>
              <a:off x="245719" y="362554"/>
              <a:ext cx="58053" cy="919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643" y="0"/>
                  </a:moveTo>
                  <a:lnTo>
                    <a:pt x="5961" y="9622"/>
                  </a:lnTo>
                  <a:lnTo>
                    <a:pt x="0" y="19339"/>
                  </a:lnTo>
                  <a:lnTo>
                    <a:pt x="1281" y="20956"/>
                  </a:lnTo>
                  <a:lnTo>
                    <a:pt x="4121" y="21552"/>
                  </a:lnTo>
                  <a:lnTo>
                    <a:pt x="4603" y="21600"/>
                  </a:lnTo>
                  <a:lnTo>
                    <a:pt x="6970" y="21600"/>
                  </a:lnTo>
                  <a:lnTo>
                    <a:pt x="8728" y="20845"/>
                  </a:lnTo>
                  <a:lnTo>
                    <a:pt x="9361" y="19649"/>
                  </a:lnTo>
                  <a:lnTo>
                    <a:pt x="11591" y="15796"/>
                  </a:lnTo>
                  <a:lnTo>
                    <a:pt x="14163" y="12016"/>
                  </a:lnTo>
                  <a:lnTo>
                    <a:pt x="17071" y="8322"/>
                  </a:lnTo>
                  <a:lnTo>
                    <a:pt x="20305" y="4728"/>
                  </a:lnTo>
                  <a:lnTo>
                    <a:pt x="21600" y="3379"/>
                  </a:lnTo>
                  <a:lnTo>
                    <a:pt x="20915" y="1629"/>
                  </a:lnTo>
                  <a:lnTo>
                    <a:pt x="1664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9"/>
            <p:cNvSpPr/>
            <p:nvPr/>
          </p:nvSpPr>
          <p:spPr>
            <a:xfrm>
              <a:off x="723696" y="305150"/>
              <a:ext cx="72857" cy="7437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677" y="0"/>
                  </a:moveTo>
                  <a:lnTo>
                    <a:pt x="2421" y="292"/>
                  </a:lnTo>
                  <a:lnTo>
                    <a:pt x="0" y="3386"/>
                  </a:lnTo>
                  <a:lnTo>
                    <a:pt x="298" y="5595"/>
                  </a:lnTo>
                  <a:lnTo>
                    <a:pt x="1875" y="6783"/>
                  </a:lnTo>
                  <a:lnTo>
                    <a:pt x="5853" y="9889"/>
                  </a:lnTo>
                  <a:lnTo>
                    <a:pt x="9803" y="13224"/>
                  </a:lnTo>
                  <a:lnTo>
                    <a:pt x="13712" y="16775"/>
                  </a:lnTo>
                  <a:lnTo>
                    <a:pt x="17565" y="20530"/>
                  </a:lnTo>
                  <a:lnTo>
                    <a:pt x="18265" y="21238"/>
                  </a:lnTo>
                  <a:lnTo>
                    <a:pt x="19207" y="21600"/>
                  </a:lnTo>
                  <a:lnTo>
                    <a:pt x="21048" y="21600"/>
                  </a:lnTo>
                  <a:lnTo>
                    <a:pt x="21600" y="21398"/>
                  </a:lnTo>
                  <a:lnTo>
                    <a:pt x="21600" y="14519"/>
                  </a:lnTo>
                  <a:lnTo>
                    <a:pt x="18685" y="11678"/>
                  </a:lnTo>
                  <a:lnTo>
                    <a:pt x="14585" y="7953"/>
                  </a:lnTo>
                  <a:lnTo>
                    <a:pt x="10438" y="4450"/>
                  </a:lnTo>
                  <a:lnTo>
                    <a:pt x="6258" y="1180"/>
                  </a:lnTo>
                  <a:lnTo>
                    <a:pt x="467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9"/>
            <p:cNvSpPr/>
            <p:nvPr/>
          </p:nvSpPr>
          <p:spPr>
            <a:xfrm>
              <a:off x="594398" y="241320"/>
              <a:ext cx="114186" cy="924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55" y="0"/>
                  </a:moveTo>
                  <a:lnTo>
                    <a:pt x="603" y="925"/>
                  </a:lnTo>
                  <a:lnTo>
                    <a:pt x="0" y="3968"/>
                  </a:lnTo>
                  <a:lnTo>
                    <a:pt x="752" y="5505"/>
                  </a:lnTo>
                  <a:lnTo>
                    <a:pt x="1984" y="5878"/>
                  </a:lnTo>
                  <a:lnTo>
                    <a:pt x="5121" y="6951"/>
                  </a:lnTo>
                  <a:lnTo>
                    <a:pt x="8241" y="8262"/>
                  </a:lnTo>
                  <a:lnTo>
                    <a:pt x="11333" y="9805"/>
                  </a:lnTo>
                  <a:lnTo>
                    <a:pt x="14388" y="11576"/>
                  </a:lnTo>
                  <a:lnTo>
                    <a:pt x="14554" y="11668"/>
                  </a:lnTo>
                  <a:lnTo>
                    <a:pt x="17117" y="20781"/>
                  </a:lnTo>
                  <a:lnTo>
                    <a:pt x="18040" y="21600"/>
                  </a:lnTo>
                  <a:lnTo>
                    <a:pt x="19248" y="21600"/>
                  </a:lnTo>
                  <a:lnTo>
                    <a:pt x="19457" y="21568"/>
                  </a:lnTo>
                  <a:lnTo>
                    <a:pt x="20886" y="21072"/>
                  </a:lnTo>
                  <a:lnTo>
                    <a:pt x="21600" y="19506"/>
                  </a:lnTo>
                  <a:lnTo>
                    <a:pt x="21256" y="17997"/>
                  </a:lnTo>
                  <a:lnTo>
                    <a:pt x="20184" y="13768"/>
                  </a:lnTo>
                  <a:lnTo>
                    <a:pt x="18917" y="9639"/>
                  </a:lnTo>
                  <a:lnTo>
                    <a:pt x="17459" y="5622"/>
                  </a:lnTo>
                  <a:lnTo>
                    <a:pt x="16680" y="3778"/>
                  </a:lnTo>
                  <a:lnTo>
                    <a:pt x="11577" y="3778"/>
                  </a:lnTo>
                  <a:lnTo>
                    <a:pt x="9469" y="2775"/>
                  </a:lnTo>
                  <a:lnTo>
                    <a:pt x="7348" y="1872"/>
                  </a:lnTo>
                  <a:lnTo>
                    <a:pt x="5218" y="1070"/>
                  </a:lnTo>
                  <a:lnTo>
                    <a:pt x="3060" y="365"/>
                  </a:lnTo>
                  <a:lnTo>
                    <a:pt x="185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9"/>
            <p:cNvSpPr/>
            <p:nvPr/>
          </p:nvSpPr>
          <p:spPr>
            <a:xfrm>
              <a:off x="654367" y="240787"/>
              <a:ext cx="28207" cy="1671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10" y="0"/>
                  </a:moveTo>
                  <a:lnTo>
                    <a:pt x="1731" y="7780"/>
                  </a:lnTo>
                  <a:lnTo>
                    <a:pt x="0" y="14936"/>
                  </a:lnTo>
                  <a:lnTo>
                    <a:pt x="943" y="21600"/>
                  </a:lnTo>
                  <a:lnTo>
                    <a:pt x="21600" y="21600"/>
                  </a:lnTo>
                  <a:lnTo>
                    <a:pt x="18100" y="10275"/>
                  </a:lnTo>
                  <a:lnTo>
                    <a:pt x="15590" y="2708"/>
                  </a:lnTo>
                  <a:lnTo>
                    <a:pt x="991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9"/>
            <p:cNvSpPr/>
            <p:nvPr/>
          </p:nvSpPr>
          <p:spPr>
            <a:xfrm>
              <a:off x="320992" y="265006"/>
              <a:ext cx="87720" cy="65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394" y="0"/>
                  </a:moveTo>
                  <a:lnTo>
                    <a:pt x="7706" y="7703"/>
                  </a:lnTo>
                  <a:lnTo>
                    <a:pt x="0" y="16404"/>
                  </a:lnTo>
                  <a:lnTo>
                    <a:pt x="16" y="18923"/>
                  </a:lnTo>
                  <a:lnTo>
                    <a:pt x="1776" y="21217"/>
                  </a:lnTo>
                  <a:lnTo>
                    <a:pt x="2533" y="21600"/>
                  </a:lnTo>
                  <a:lnTo>
                    <a:pt x="4065" y="21600"/>
                  </a:lnTo>
                  <a:lnTo>
                    <a:pt x="4838" y="21201"/>
                  </a:lnTo>
                  <a:lnTo>
                    <a:pt x="6311" y="19210"/>
                  </a:lnTo>
                  <a:lnTo>
                    <a:pt x="7215" y="18042"/>
                  </a:lnTo>
                  <a:lnTo>
                    <a:pt x="19473" y="8127"/>
                  </a:lnTo>
                  <a:lnTo>
                    <a:pt x="20962" y="7187"/>
                  </a:lnTo>
                  <a:lnTo>
                    <a:pt x="21600" y="4814"/>
                  </a:lnTo>
                  <a:lnTo>
                    <a:pt x="20180" y="848"/>
                  </a:lnTo>
                  <a:lnTo>
                    <a:pt x="1839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9"/>
            <p:cNvSpPr/>
            <p:nvPr/>
          </p:nvSpPr>
          <p:spPr>
            <a:xfrm>
              <a:off x="450100" y="233853"/>
              <a:ext cx="97702" cy="3291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393" y="0"/>
                  </a:moveTo>
                  <a:lnTo>
                    <a:pt x="18910" y="0"/>
                  </a:lnTo>
                  <a:lnTo>
                    <a:pt x="14778" y="380"/>
                  </a:lnTo>
                  <a:lnTo>
                    <a:pt x="2333" y="5875"/>
                  </a:lnTo>
                  <a:lnTo>
                    <a:pt x="0" y="11192"/>
                  </a:lnTo>
                  <a:lnTo>
                    <a:pt x="635" y="19133"/>
                  </a:lnTo>
                  <a:lnTo>
                    <a:pt x="1738" y="21600"/>
                  </a:lnTo>
                  <a:lnTo>
                    <a:pt x="3156" y="21600"/>
                  </a:lnTo>
                  <a:lnTo>
                    <a:pt x="3367" y="21525"/>
                  </a:lnTo>
                  <a:lnTo>
                    <a:pt x="3574" y="21383"/>
                  </a:lnTo>
                  <a:lnTo>
                    <a:pt x="7411" y="19019"/>
                  </a:lnTo>
                  <a:lnTo>
                    <a:pt x="11256" y="17318"/>
                  </a:lnTo>
                  <a:lnTo>
                    <a:pt x="15095" y="16287"/>
                  </a:lnTo>
                  <a:lnTo>
                    <a:pt x="18916" y="15933"/>
                  </a:lnTo>
                  <a:lnTo>
                    <a:pt x="20398" y="15925"/>
                  </a:lnTo>
                  <a:lnTo>
                    <a:pt x="21600" y="12358"/>
                  </a:lnTo>
                  <a:lnTo>
                    <a:pt x="21594" y="3558"/>
                  </a:lnTo>
                  <a:lnTo>
                    <a:pt x="2039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9"/>
            <p:cNvSpPr/>
            <p:nvPr/>
          </p:nvSpPr>
          <p:spPr>
            <a:xfrm>
              <a:off x="557009" y="133650"/>
              <a:ext cx="81306" cy="7443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140" y="0"/>
                  </a:moveTo>
                  <a:lnTo>
                    <a:pt x="2126" y="328"/>
                  </a:lnTo>
                  <a:lnTo>
                    <a:pt x="1059" y="1887"/>
                  </a:lnTo>
                  <a:lnTo>
                    <a:pt x="0" y="3449"/>
                  </a:lnTo>
                  <a:lnTo>
                    <a:pt x="294" y="5657"/>
                  </a:lnTo>
                  <a:lnTo>
                    <a:pt x="1724" y="6818"/>
                  </a:lnTo>
                  <a:lnTo>
                    <a:pt x="5520" y="10043"/>
                  </a:lnTo>
                  <a:lnTo>
                    <a:pt x="9110" y="13399"/>
                  </a:lnTo>
                  <a:lnTo>
                    <a:pt x="12483" y="16872"/>
                  </a:lnTo>
                  <a:lnTo>
                    <a:pt x="15628" y="20450"/>
                  </a:lnTo>
                  <a:lnTo>
                    <a:pt x="16266" y="21213"/>
                  </a:lnTo>
                  <a:lnTo>
                    <a:pt x="17136" y="21600"/>
                  </a:lnTo>
                  <a:lnTo>
                    <a:pt x="18790" y="21600"/>
                  </a:lnTo>
                  <a:lnTo>
                    <a:pt x="19569" y="21294"/>
                  </a:lnTo>
                  <a:lnTo>
                    <a:pt x="21502" y="19367"/>
                  </a:lnTo>
                  <a:lnTo>
                    <a:pt x="21600" y="17137"/>
                  </a:lnTo>
                  <a:lnTo>
                    <a:pt x="20399" y="15700"/>
                  </a:lnTo>
                  <a:lnTo>
                    <a:pt x="17037" y="11878"/>
                  </a:lnTo>
                  <a:lnTo>
                    <a:pt x="13437" y="8171"/>
                  </a:lnTo>
                  <a:lnTo>
                    <a:pt x="9612" y="4593"/>
                  </a:lnTo>
                  <a:lnTo>
                    <a:pt x="5574" y="11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428980" y="64816"/>
              <a:ext cx="93956" cy="560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730" y="0"/>
                  </a:moveTo>
                  <a:lnTo>
                    <a:pt x="1115" y="1199"/>
                  </a:lnTo>
                  <a:lnTo>
                    <a:pt x="0" y="6019"/>
                  </a:lnTo>
                  <a:lnTo>
                    <a:pt x="709" y="8730"/>
                  </a:lnTo>
                  <a:lnTo>
                    <a:pt x="2146" y="9665"/>
                  </a:lnTo>
                  <a:lnTo>
                    <a:pt x="6077" y="12328"/>
                  </a:lnTo>
                  <a:lnTo>
                    <a:pt x="9888" y="15120"/>
                  </a:lnTo>
                  <a:lnTo>
                    <a:pt x="13568" y="18031"/>
                  </a:lnTo>
                  <a:lnTo>
                    <a:pt x="17101" y="21052"/>
                  </a:lnTo>
                  <a:lnTo>
                    <a:pt x="17518" y="21424"/>
                  </a:lnTo>
                  <a:lnTo>
                    <a:pt x="17965" y="21600"/>
                  </a:lnTo>
                  <a:lnTo>
                    <a:pt x="19407" y="21600"/>
                  </a:lnTo>
                  <a:lnTo>
                    <a:pt x="20376" y="20695"/>
                  </a:lnTo>
                  <a:lnTo>
                    <a:pt x="21600" y="16829"/>
                  </a:lnTo>
                  <a:lnTo>
                    <a:pt x="21080" y="13996"/>
                  </a:lnTo>
                  <a:lnTo>
                    <a:pt x="12212" y="6609"/>
                  </a:lnTo>
                  <a:lnTo>
                    <a:pt x="4169" y="944"/>
                  </a:lnTo>
                  <a:lnTo>
                    <a:pt x="273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289509" y="24925"/>
              <a:ext cx="97562" cy="4268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" y="0"/>
                  </a:moveTo>
                  <a:lnTo>
                    <a:pt x="599" y="2108"/>
                  </a:lnTo>
                  <a:lnTo>
                    <a:pt x="0" y="8759"/>
                  </a:lnTo>
                  <a:lnTo>
                    <a:pt x="933" y="12011"/>
                  </a:lnTo>
                  <a:lnTo>
                    <a:pt x="6371" y="14668"/>
                  </a:lnTo>
                  <a:lnTo>
                    <a:pt x="10288" y="16772"/>
                  </a:lnTo>
                  <a:lnTo>
                    <a:pt x="14125" y="19004"/>
                  </a:lnTo>
                  <a:lnTo>
                    <a:pt x="17869" y="21356"/>
                  </a:lnTo>
                  <a:lnTo>
                    <a:pt x="18116" y="21523"/>
                  </a:lnTo>
                  <a:lnTo>
                    <a:pt x="18361" y="21600"/>
                  </a:lnTo>
                  <a:lnTo>
                    <a:pt x="19778" y="21600"/>
                  </a:lnTo>
                  <a:lnTo>
                    <a:pt x="20855" y="19839"/>
                  </a:lnTo>
                  <a:lnTo>
                    <a:pt x="21600" y="13875"/>
                  </a:lnTo>
                  <a:lnTo>
                    <a:pt x="20773" y="10475"/>
                  </a:lnTo>
                  <a:lnTo>
                    <a:pt x="11573" y="4840"/>
                  </a:lnTo>
                  <a:lnTo>
                    <a:pt x="3475" y="662"/>
                  </a:lnTo>
                  <a:lnTo>
                    <a:pt x="202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145669" y="4592"/>
              <a:ext cx="98184" cy="3318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4" y="0"/>
                  </a:moveTo>
                  <a:lnTo>
                    <a:pt x="257" y="3266"/>
                  </a:lnTo>
                  <a:lnTo>
                    <a:pt x="0" y="11962"/>
                  </a:lnTo>
                  <a:lnTo>
                    <a:pt x="1087" y="15797"/>
                  </a:lnTo>
                  <a:lnTo>
                    <a:pt x="6558" y="17283"/>
                  </a:lnTo>
                  <a:lnTo>
                    <a:pt x="10536" y="18549"/>
                  </a:lnTo>
                  <a:lnTo>
                    <a:pt x="14477" y="19962"/>
                  </a:lnTo>
                  <a:lnTo>
                    <a:pt x="18496" y="21575"/>
                  </a:lnTo>
                  <a:lnTo>
                    <a:pt x="18622" y="21600"/>
                  </a:lnTo>
                  <a:lnTo>
                    <a:pt x="20058" y="21600"/>
                  </a:lnTo>
                  <a:lnTo>
                    <a:pt x="21200" y="18756"/>
                  </a:lnTo>
                  <a:lnTo>
                    <a:pt x="21600" y="10490"/>
                  </a:lnTo>
                  <a:lnTo>
                    <a:pt x="20583" y="6489"/>
                  </a:lnTo>
                  <a:lnTo>
                    <a:pt x="15162" y="4288"/>
                  </a:lnTo>
                  <a:lnTo>
                    <a:pt x="11148" y="2846"/>
                  </a:lnTo>
                  <a:lnTo>
                    <a:pt x="7096" y="1556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32578" y="18315"/>
              <a:ext cx="601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131" y="1328"/>
                  </a:lnTo>
                  <a:lnTo>
                    <a:pt x="18984" y="21600"/>
                  </a:lnTo>
                  <a:lnTo>
                    <a:pt x="2131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9"/>
            <p:cNvSpPr/>
            <p:nvPr/>
          </p:nvSpPr>
          <p:spPr>
            <a:xfrm>
              <a:off x="0" y="0"/>
              <a:ext cx="97778" cy="248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023" y="0"/>
                  </a:moveTo>
                  <a:lnTo>
                    <a:pt x="3763" y="229"/>
                  </a:lnTo>
                  <a:lnTo>
                    <a:pt x="1147" y="635"/>
                  </a:lnTo>
                  <a:lnTo>
                    <a:pt x="0" y="5565"/>
                  </a:lnTo>
                  <a:lnTo>
                    <a:pt x="129" y="17189"/>
                  </a:lnTo>
                  <a:lnTo>
                    <a:pt x="1389" y="21600"/>
                  </a:lnTo>
                  <a:lnTo>
                    <a:pt x="4007" y="21305"/>
                  </a:lnTo>
                  <a:lnTo>
                    <a:pt x="7197" y="21094"/>
                  </a:lnTo>
                  <a:lnTo>
                    <a:pt x="20482" y="21094"/>
                  </a:lnTo>
                  <a:lnTo>
                    <a:pt x="21499" y="17266"/>
                  </a:lnTo>
                  <a:lnTo>
                    <a:pt x="21600" y="5752"/>
                  </a:lnTo>
                  <a:lnTo>
                    <a:pt x="20444" y="867"/>
                  </a:lnTo>
                  <a:lnTo>
                    <a:pt x="18963" y="668"/>
                  </a:lnTo>
                  <a:lnTo>
                    <a:pt x="12168" y="32"/>
                  </a:lnTo>
                  <a:lnTo>
                    <a:pt x="702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0" name="Google Shape;290;p9"/>
          <p:cNvGrpSpPr/>
          <p:nvPr/>
        </p:nvGrpSpPr>
        <p:grpSpPr>
          <a:xfrm>
            <a:off x="-1" y="2660218"/>
            <a:ext cx="612437" cy="198698"/>
            <a:chOff x="0" y="0"/>
            <a:chExt cx="612435" cy="198697"/>
          </a:xfrm>
        </p:grpSpPr>
        <p:sp>
          <p:nvSpPr>
            <p:cNvPr id="291" name="Google Shape;291;p9"/>
            <p:cNvSpPr/>
            <p:nvPr/>
          </p:nvSpPr>
          <p:spPr>
            <a:xfrm>
              <a:off x="276638" y="36111"/>
              <a:ext cx="335797" cy="16258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7" y="0"/>
                  </a:moveTo>
                  <a:lnTo>
                    <a:pt x="0" y="0"/>
                  </a:lnTo>
                  <a:lnTo>
                    <a:pt x="3277" y="232"/>
                  </a:lnTo>
                  <a:lnTo>
                    <a:pt x="6468" y="1435"/>
                  </a:lnTo>
                  <a:lnTo>
                    <a:pt x="9525" y="3567"/>
                  </a:lnTo>
                  <a:lnTo>
                    <a:pt x="12402" y="6587"/>
                  </a:lnTo>
                  <a:lnTo>
                    <a:pt x="15051" y="10454"/>
                  </a:lnTo>
                  <a:lnTo>
                    <a:pt x="17423" y="15127"/>
                  </a:lnTo>
                  <a:lnTo>
                    <a:pt x="19473" y="20565"/>
                  </a:lnTo>
                  <a:lnTo>
                    <a:pt x="19803" y="21243"/>
                  </a:lnTo>
                  <a:lnTo>
                    <a:pt x="20218" y="21595"/>
                  </a:lnTo>
                  <a:lnTo>
                    <a:pt x="20668" y="21600"/>
                  </a:lnTo>
                  <a:lnTo>
                    <a:pt x="21098" y="21237"/>
                  </a:lnTo>
                  <a:lnTo>
                    <a:pt x="21427" y="20557"/>
                  </a:lnTo>
                  <a:lnTo>
                    <a:pt x="21597" y="19699"/>
                  </a:lnTo>
                  <a:lnTo>
                    <a:pt x="21600" y="18771"/>
                  </a:lnTo>
                  <a:lnTo>
                    <a:pt x="21424" y="17881"/>
                  </a:lnTo>
                  <a:lnTo>
                    <a:pt x="19430" y="12500"/>
                  </a:lnTo>
                  <a:lnTo>
                    <a:pt x="17149" y="7783"/>
                  </a:lnTo>
                  <a:lnTo>
                    <a:pt x="14618" y="3761"/>
                  </a:lnTo>
                  <a:lnTo>
                    <a:pt x="11874" y="467"/>
                  </a:lnTo>
                  <a:lnTo>
                    <a:pt x="1133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0" y="0"/>
              <a:ext cx="452879" cy="19232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7" y="0"/>
                  </a:moveTo>
                  <a:lnTo>
                    <a:pt x="10412" y="695"/>
                  </a:lnTo>
                  <a:lnTo>
                    <a:pt x="8172" y="2044"/>
                  </a:lnTo>
                  <a:lnTo>
                    <a:pt x="6054" y="4013"/>
                  </a:lnTo>
                  <a:lnTo>
                    <a:pt x="4077" y="6556"/>
                  </a:lnTo>
                  <a:lnTo>
                    <a:pt x="2258" y="9630"/>
                  </a:lnTo>
                  <a:lnTo>
                    <a:pt x="617" y="13190"/>
                  </a:lnTo>
                  <a:lnTo>
                    <a:pt x="0" y="14897"/>
                  </a:lnTo>
                  <a:lnTo>
                    <a:pt x="0" y="21600"/>
                  </a:lnTo>
                  <a:lnTo>
                    <a:pt x="1120" y="17990"/>
                  </a:lnTo>
                  <a:lnTo>
                    <a:pt x="2674" y="14183"/>
                  </a:lnTo>
                  <a:lnTo>
                    <a:pt x="4436" y="10896"/>
                  </a:lnTo>
                  <a:lnTo>
                    <a:pt x="6381" y="8186"/>
                  </a:lnTo>
                  <a:lnTo>
                    <a:pt x="8489" y="6107"/>
                  </a:lnTo>
                  <a:lnTo>
                    <a:pt x="10736" y="4714"/>
                  </a:lnTo>
                  <a:lnTo>
                    <a:pt x="13194" y="4056"/>
                  </a:lnTo>
                  <a:lnTo>
                    <a:pt x="21600" y="4056"/>
                  </a:lnTo>
                  <a:lnTo>
                    <a:pt x="19834" y="2307"/>
                  </a:lnTo>
                  <a:lnTo>
                    <a:pt x="17565" y="833"/>
                  </a:lnTo>
                  <a:lnTo>
                    <a:pt x="15221" y="55"/>
                  </a:lnTo>
                  <a:lnTo>
                    <a:pt x="1282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3" name="Google Shape;293;p9"/>
          <p:cNvGrpSpPr/>
          <p:nvPr/>
        </p:nvGrpSpPr>
        <p:grpSpPr>
          <a:xfrm>
            <a:off x="67541" y="2833493"/>
            <a:ext cx="398903" cy="170811"/>
            <a:chOff x="0" y="0"/>
            <a:chExt cx="398901" cy="170809"/>
          </a:xfrm>
        </p:grpSpPr>
        <p:sp>
          <p:nvSpPr>
            <p:cNvPr id="294" name="Google Shape;294;p9"/>
            <p:cNvSpPr/>
            <p:nvPr/>
          </p:nvSpPr>
          <p:spPr>
            <a:xfrm>
              <a:off x="0" y="0"/>
              <a:ext cx="359012" cy="1708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6" y="0"/>
                  </a:moveTo>
                  <a:lnTo>
                    <a:pt x="10583" y="712"/>
                  </a:lnTo>
                  <a:lnTo>
                    <a:pt x="7979" y="2464"/>
                  </a:lnTo>
                  <a:lnTo>
                    <a:pt x="5584" y="5174"/>
                  </a:lnTo>
                  <a:lnTo>
                    <a:pt x="3443" y="8763"/>
                  </a:lnTo>
                  <a:lnTo>
                    <a:pt x="1604" y="13152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4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4"/>
                  </a:lnTo>
                  <a:lnTo>
                    <a:pt x="2073" y="20330"/>
                  </a:lnTo>
                  <a:lnTo>
                    <a:pt x="3725" y="14914"/>
                  </a:lnTo>
                  <a:lnTo>
                    <a:pt x="5826" y="10500"/>
                  </a:lnTo>
                  <a:lnTo>
                    <a:pt x="8295" y="7222"/>
                  </a:lnTo>
                  <a:lnTo>
                    <a:pt x="11055" y="5211"/>
                  </a:lnTo>
                  <a:lnTo>
                    <a:pt x="13962" y="4595"/>
                  </a:lnTo>
                  <a:lnTo>
                    <a:pt x="21600" y="4595"/>
                  </a:lnTo>
                  <a:lnTo>
                    <a:pt x="21219" y="4062"/>
                  </a:lnTo>
                  <a:lnTo>
                    <a:pt x="18672" y="1705"/>
                  </a:lnTo>
                  <a:lnTo>
                    <a:pt x="16012" y="341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232067" y="36338"/>
              <a:ext cx="166834" cy="544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6" y="0"/>
                  </a:moveTo>
                  <a:lnTo>
                    <a:pt x="0" y="0"/>
                  </a:lnTo>
                  <a:lnTo>
                    <a:pt x="6233" y="2487"/>
                  </a:lnTo>
                  <a:lnTo>
                    <a:pt x="12233" y="9232"/>
                  </a:lnTo>
                  <a:lnTo>
                    <a:pt x="17789" y="20075"/>
                  </a:lnTo>
                  <a:lnTo>
                    <a:pt x="18623" y="21382"/>
                  </a:lnTo>
                  <a:lnTo>
                    <a:pt x="19525" y="21600"/>
                  </a:lnTo>
                  <a:lnTo>
                    <a:pt x="20387" y="20765"/>
                  </a:lnTo>
                  <a:lnTo>
                    <a:pt x="21103" y="18915"/>
                  </a:lnTo>
                  <a:lnTo>
                    <a:pt x="21529" y="16356"/>
                  </a:lnTo>
                  <a:lnTo>
                    <a:pt x="21600" y="13591"/>
                  </a:lnTo>
                  <a:lnTo>
                    <a:pt x="21328" y="10947"/>
                  </a:lnTo>
                  <a:lnTo>
                    <a:pt x="20725" y="8750"/>
                  </a:lnTo>
                  <a:lnTo>
                    <a:pt x="1643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6" name="Google Shape;296;p9"/>
          <p:cNvSpPr/>
          <p:nvPr/>
        </p:nvSpPr>
        <p:spPr>
          <a:xfrm>
            <a:off x="-1" y="3300260"/>
            <a:ext cx="188693" cy="3250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487" y="0"/>
                </a:moveTo>
                <a:lnTo>
                  <a:pt x="14761" y="131"/>
                </a:lnTo>
                <a:lnTo>
                  <a:pt x="14295" y="197"/>
                </a:lnTo>
                <a:lnTo>
                  <a:pt x="7723" y="1686"/>
                </a:lnTo>
                <a:lnTo>
                  <a:pt x="4671" y="2390"/>
                </a:lnTo>
                <a:lnTo>
                  <a:pt x="1632" y="3115"/>
                </a:lnTo>
                <a:lnTo>
                  <a:pt x="682" y="3289"/>
                </a:lnTo>
                <a:lnTo>
                  <a:pt x="0" y="3308"/>
                </a:lnTo>
                <a:lnTo>
                  <a:pt x="0" y="21600"/>
                </a:lnTo>
                <a:lnTo>
                  <a:pt x="335" y="21296"/>
                </a:lnTo>
                <a:lnTo>
                  <a:pt x="2122" y="19663"/>
                </a:lnTo>
                <a:lnTo>
                  <a:pt x="3887" y="18022"/>
                </a:lnTo>
                <a:lnTo>
                  <a:pt x="4486" y="17458"/>
                </a:lnTo>
                <a:lnTo>
                  <a:pt x="5149" y="17268"/>
                </a:lnTo>
                <a:lnTo>
                  <a:pt x="21600" y="16918"/>
                </a:lnTo>
                <a:lnTo>
                  <a:pt x="19687" y="15533"/>
                </a:lnTo>
                <a:lnTo>
                  <a:pt x="17857" y="14190"/>
                </a:lnTo>
                <a:lnTo>
                  <a:pt x="16027" y="12906"/>
                </a:lnTo>
                <a:lnTo>
                  <a:pt x="14114" y="11699"/>
                </a:lnTo>
                <a:lnTo>
                  <a:pt x="12470" y="10519"/>
                </a:lnTo>
                <a:lnTo>
                  <a:pt x="11589" y="9301"/>
                </a:lnTo>
                <a:lnTo>
                  <a:pt x="11495" y="7981"/>
                </a:lnTo>
                <a:lnTo>
                  <a:pt x="12217" y="6493"/>
                </a:lnTo>
                <a:lnTo>
                  <a:pt x="13183" y="4943"/>
                </a:lnTo>
                <a:lnTo>
                  <a:pt x="13980" y="3337"/>
                </a:lnTo>
                <a:lnTo>
                  <a:pt x="14713" y="1685"/>
                </a:lnTo>
                <a:lnTo>
                  <a:pt x="15487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7" name="Google Shape;297;p9"/>
          <p:cNvGrpSpPr/>
          <p:nvPr/>
        </p:nvGrpSpPr>
        <p:grpSpPr>
          <a:xfrm>
            <a:off x="2644423" y="4457610"/>
            <a:ext cx="702541" cy="347881"/>
            <a:chOff x="0" y="0"/>
            <a:chExt cx="702540" cy="347879"/>
          </a:xfrm>
        </p:grpSpPr>
        <p:sp>
          <p:nvSpPr>
            <p:cNvPr id="298" name="Google Shape;298;p9"/>
            <p:cNvSpPr/>
            <p:nvPr/>
          </p:nvSpPr>
          <p:spPr>
            <a:xfrm>
              <a:off x="0" y="0"/>
              <a:ext cx="543016" cy="34787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282" y="0"/>
                  </a:moveTo>
                  <a:lnTo>
                    <a:pt x="12268" y="385"/>
                  </a:lnTo>
                  <a:lnTo>
                    <a:pt x="10399" y="1131"/>
                  </a:lnTo>
                  <a:lnTo>
                    <a:pt x="8633" y="2219"/>
                  </a:lnTo>
                  <a:lnTo>
                    <a:pt x="6984" y="3626"/>
                  </a:lnTo>
                  <a:lnTo>
                    <a:pt x="5468" y="5325"/>
                  </a:lnTo>
                  <a:lnTo>
                    <a:pt x="4099" y="7293"/>
                  </a:lnTo>
                  <a:lnTo>
                    <a:pt x="2893" y="9505"/>
                  </a:lnTo>
                  <a:lnTo>
                    <a:pt x="1865" y="11937"/>
                  </a:lnTo>
                  <a:lnTo>
                    <a:pt x="1030" y="14563"/>
                  </a:lnTo>
                  <a:lnTo>
                    <a:pt x="403" y="17360"/>
                  </a:lnTo>
                  <a:lnTo>
                    <a:pt x="0" y="20303"/>
                  </a:lnTo>
                  <a:lnTo>
                    <a:pt x="15" y="20751"/>
                  </a:lnTo>
                  <a:lnTo>
                    <a:pt x="682" y="21600"/>
                  </a:lnTo>
                  <a:lnTo>
                    <a:pt x="1070" y="21600"/>
                  </a:lnTo>
                  <a:lnTo>
                    <a:pt x="1380" y="21196"/>
                  </a:lnTo>
                  <a:lnTo>
                    <a:pt x="1433" y="20636"/>
                  </a:lnTo>
                  <a:lnTo>
                    <a:pt x="1851" y="17684"/>
                  </a:lnTo>
                  <a:lnTo>
                    <a:pt x="2517" y="14898"/>
                  </a:lnTo>
                  <a:lnTo>
                    <a:pt x="3412" y="12309"/>
                  </a:lnTo>
                  <a:lnTo>
                    <a:pt x="4517" y="9947"/>
                  </a:lnTo>
                  <a:lnTo>
                    <a:pt x="5814" y="7842"/>
                  </a:lnTo>
                  <a:lnTo>
                    <a:pt x="7283" y="6025"/>
                  </a:lnTo>
                  <a:lnTo>
                    <a:pt x="8906" y="4527"/>
                  </a:lnTo>
                  <a:lnTo>
                    <a:pt x="10664" y="3378"/>
                  </a:lnTo>
                  <a:lnTo>
                    <a:pt x="12538" y="2608"/>
                  </a:lnTo>
                  <a:lnTo>
                    <a:pt x="14588" y="2243"/>
                  </a:lnTo>
                  <a:lnTo>
                    <a:pt x="21600" y="2243"/>
                  </a:lnTo>
                  <a:lnTo>
                    <a:pt x="20126" y="1275"/>
                  </a:lnTo>
                  <a:lnTo>
                    <a:pt x="18234" y="460"/>
                  </a:lnTo>
                  <a:lnTo>
                    <a:pt x="16279" y="30"/>
                  </a:lnTo>
                  <a:lnTo>
                    <a:pt x="14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366729" y="36122"/>
              <a:ext cx="335811" cy="16259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39" y="0"/>
                  </a:moveTo>
                  <a:lnTo>
                    <a:pt x="0" y="0"/>
                  </a:lnTo>
                  <a:lnTo>
                    <a:pt x="3276" y="231"/>
                  </a:lnTo>
                  <a:lnTo>
                    <a:pt x="6467" y="1434"/>
                  </a:lnTo>
                  <a:lnTo>
                    <a:pt x="9525" y="3565"/>
                  </a:lnTo>
                  <a:lnTo>
                    <a:pt x="12402" y="6585"/>
                  </a:lnTo>
                  <a:lnTo>
                    <a:pt x="15050" y="10452"/>
                  </a:lnTo>
                  <a:lnTo>
                    <a:pt x="17424" y="15125"/>
                  </a:lnTo>
                  <a:lnTo>
                    <a:pt x="19474" y="20563"/>
                  </a:lnTo>
                  <a:lnTo>
                    <a:pt x="19803" y="21243"/>
                  </a:lnTo>
                  <a:lnTo>
                    <a:pt x="20218" y="21596"/>
                  </a:lnTo>
                  <a:lnTo>
                    <a:pt x="20668" y="21600"/>
                  </a:lnTo>
                  <a:lnTo>
                    <a:pt x="21098" y="21235"/>
                  </a:lnTo>
                  <a:lnTo>
                    <a:pt x="21426" y="20556"/>
                  </a:lnTo>
                  <a:lnTo>
                    <a:pt x="21597" y="19698"/>
                  </a:lnTo>
                  <a:lnTo>
                    <a:pt x="21600" y="18771"/>
                  </a:lnTo>
                  <a:lnTo>
                    <a:pt x="21424" y="17881"/>
                  </a:lnTo>
                  <a:lnTo>
                    <a:pt x="19429" y="12500"/>
                  </a:lnTo>
                  <a:lnTo>
                    <a:pt x="17149" y="7782"/>
                  </a:lnTo>
                  <a:lnTo>
                    <a:pt x="14618" y="3760"/>
                  </a:lnTo>
                  <a:lnTo>
                    <a:pt x="11875" y="465"/>
                  </a:lnTo>
                  <a:lnTo>
                    <a:pt x="1133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0" name="Google Shape;300;p9"/>
          <p:cNvGrpSpPr/>
          <p:nvPr/>
        </p:nvGrpSpPr>
        <p:grpSpPr>
          <a:xfrm>
            <a:off x="2802071" y="4630897"/>
            <a:ext cx="398908" cy="170797"/>
            <a:chOff x="0" y="0"/>
            <a:chExt cx="398907" cy="170796"/>
          </a:xfrm>
        </p:grpSpPr>
        <p:sp>
          <p:nvSpPr>
            <p:cNvPr id="301" name="Google Shape;301;p9"/>
            <p:cNvSpPr/>
            <p:nvPr/>
          </p:nvSpPr>
          <p:spPr>
            <a:xfrm>
              <a:off x="0" y="0"/>
              <a:ext cx="359018" cy="1707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6" y="0"/>
                  </a:moveTo>
                  <a:lnTo>
                    <a:pt x="10583" y="712"/>
                  </a:lnTo>
                  <a:lnTo>
                    <a:pt x="7979" y="2465"/>
                  </a:lnTo>
                  <a:lnTo>
                    <a:pt x="5584" y="5175"/>
                  </a:lnTo>
                  <a:lnTo>
                    <a:pt x="3443" y="8764"/>
                  </a:lnTo>
                  <a:lnTo>
                    <a:pt x="1604" y="13153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6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6"/>
                  </a:lnTo>
                  <a:lnTo>
                    <a:pt x="2073" y="20330"/>
                  </a:lnTo>
                  <a:lnTo>
                    <a:pt x="3725" y="14915"/>
                  </a:lnTo>
                  <a:lnTo>
                    <a:pt x="5825" y="10502"/>
                  </a:lnTo>
                  <a:lnTo>
                    <a:pt x="8295" y="7223"/>
                  </a:lnTo>
                  <a:lnTo>
                    <a:pt x="11055" y="5211"/>
                  </a:lnTo>
                  <a:lnTo>
                    <a:pt x="13961" y="4596"/>
                  </a:lnTo>
                  <a:lnTo>
                    <a:pt x="21600" y="4596"/>
                  </a:lnTo>
                  <a:lnTo>
                    <a:pt x="21219" y="4063"/>
                  </a:lnTo>
                  <a:lnTo>
                    <a:pt x="18673" y="1706"/>
                  </a:lnTo>
                  <a:lnTo>
                    <a:pt x="16012" y="341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232050" y="36344"/>
              <a:ext cx="166857" cy="5440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6" y="0"/>
                  </a:moveTo>
                  <a:lnTo>
                    <a:pt x="0" y="0"/>
                  </a:lnTo>
                  <a:lnTo>
                    <a:pt x="6232" y="2486"/>
                  </a:lnTo>
                  <a:lnTo>
                    <a:pt x="12233" y="9229"/>
                  </a:lnTo>
                  <a:lnTo>
                    <a:pt x="17790" y="20071"/>
                  </a:lnTo>
                  <a:lnTo>
                    <a:pt x="18625" y="21383"/>
                  </a:lnTo>
                  <a:lnTo>
                    <a:pt x="19526" y="21600"/>
                  </a:lnTo>
                  <a:lnTo>
                    <a:pt x="20387" y="20763"/>
                  </a:lnTo>
                  <a:lnTo>
                    <a:pt x="21103" y="18912"/>
                  </a:lnTo>
                  <a:lnTo>
                    <a:pt x="21529" y="16355"/>
                  </a:lnTo>
                  <a:lnTo>
                    <a:pt x="21600" y="13592"/>
                  </a:lnTo>
                  <a:lnTo>
                    <a:pt x="21328" y="10948"/>
                  </a:lnTo>
                  <a:lnTo>
                    <a:pt x="20725" y="8752"/>
                  </a:lnTo>
                  <a:lnTo>
                    <a:pt x="1643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3" name="Google Shape;303;p9"/>
          <p:cNvGrpSpPr/>
          <p:nvPr/>
        </p:nvGrpSpPr>
        <p:grpSpPr>
          <a:xfrm>
            <a:off x="1383735" y="4372643"/>
            <a:ext cx="702550" cy="347891"/>
            <a:chOff x="0" y="0"/>
            <a:chExt cx="702549" cy="347889"/>
          </a:xfrm>
        </p:grpSpPr>
        <p:sp>
          <p:nvSpPr>
            <p:cNvPr id="304" name="Google Shape;304;p9"/>
            <p:cNvSpPr/>
            <p:nvPr/>
          </p:nvSpPr>
          <p:spPr>
            <a:xfrm>
              <a:off x="0" y="0"/>
              <a:ext cx="543045" cy="34788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282" y="0"/>
                  </a:moveTo>
                  <a:lnTo>
                    <a:pt x="12268" y="385"/>
                  </a:lnTo>
                  <a:lnTo>
                    <a:pt x="10399" y="1131"/>
                  </a:lnTo>
                  <a:lnTo>
                    <a:pt x="8633" y="2220"/>
                  </a:lnTo>
                  <a:lnTo>
                    <a:pt x="6984" y="3626"/>
                  </a:lnTo>
                  <a:lnTo>
                    <a:pt x="5468" y="5325"/>
                  </a:lnTo>
                  <a:lnTo>
                    <a:pt x="4099" y="7293"/>
                  </a:lnTo>
                  <a:lnTo>
                    <a:pt x="2893" y="9505"/>
                  </a:lnTo>
                  <a:lnTo>
                    <a:pt x="1865" y="11937"/>
                  </a:lnTo>
                  <a:lnTo>
                    <a:pt x="1030" y="14563"/>
                  </a:lnTo>
                  <a:lnTo>
                    <a:pt x="403" y="17360"/>
                  </a:lnTo>
                  <a:lnTo>
                    <a:pt x="0" y="20303"/>
                  </a:lnTo>
                  <a:lnTo>
                    <a:pt x="15" y="20751"/>
                  </a:lnTo>
                  <a:lnTo>
                    <a:pt x="682" y="21600"/>
                  </a:lnTo>
                  <a:lnTo>
                    <a:pt x="1070" y="21600"/>
                  </a:lnTo>
                  <a:lnTo>
                    <a:pt x="1380" y="21196"/>
                  </a:lnTo>
                  <a:lnTo>
                    <a:pt x="1434" y="20636"/>
                  </a:lnTo>
                  <a:lnTo>
                    <a:pt x="1852" y="17684"/>
                  </a:lnTo>
                  <a:lnTo>
                    <a:pt x="2518" y="14899"/>
                  </a:lnTo>
                  <a:lnTo>
                    <a:pt x="3413" y="12309"/>
                  </a:lnTo>
                  <a:lnTo>
                    <a:pt x="4518" y="9947"/>
                  </a:lnTo>
                  <a:lnTo>
                    <a:pt x="5814" y="7843"/>
                  </a:lnTo>
                  <a:lnTo>
                    <a:pt x="7283" y="6026"/>
                  </a:lnTo>
                  <a:lnTo>
                    <a:pt x="8906" y="4527"/>
                  </a:lnTo>
                  <a:lnTo>
                    <a:pt x="10664" y="3378"/>
                  </a:lnTo>
                  <a:lnTo>
                    <a:pt x="12538" y="2607"/>
                  </a:lnTo>
                  <a:lnTo>
                    <a:pt x="14588" y="2243"/>
                  </a:lnTo>
                  <a:lnTo>
                    <a:pt x="21600" y="2243"/>
                  </a:lnTo>
                  <a:lnTo>
                    <a:pt x="20125" y="1275"/>
                  </a:lnTo>
                  <a:lnTo>
                    <a:pt x="18233" y="460"/>
                  </a:lnTo>
                  <a:lnTo>
                    <a:pt x="16278" y="30"/>
                  </a:lnTo>
                  <a:lnTo>
                    <a:pt x="14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366760" y="36128"/>
              <a:ext cx="335789" cy="16260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340" y="0"/>
                  </a:moveTo>
                  <a:lnTo>
                    <a:pt x="0" y="0"/>
                  </a:lnTo>
                  <a:lnTo>
                    <a:pt x="3277" y="232"/>
                  </a:lnTo>
                  <a:lnTo>
                    <a:pt x="6468" y="1435"/>
                  </a:lnTo>
                  <a:lnTo>
                    <a:pt x="9526" y="3567"/>
                  </a:lnTo>
                  <a:lnTo>
                    <a:pt x="12402" y="6587"/>
                  </a:lnTo>
                  <a:lnTo>
                    <a:pt x="15051" y="10453"/>
                  </a:lnTo>
                  <a:lnTo>
                    <a:pt x="17423" y="15126"/>
                  </a:lnTo>
                  <a:lnTo>
                    <a:pt x="19473" y="20563"/>
                  </a:lnTo>
                  <a:lnTo>
                    <a:pt x="19802" y="21242"/>
                  </a:lnTo>
                  <a:lnTo>
                    <a:pt x="20218" y="21595"/>
                  </a:lnTo>
                  <a:lnTo>
                    <a:pt x="20667" y="21600"/>
                  </a:lnTo>
                  <a:lnTo>
                    <a:pt x="21098" y="21234"/>
                  </a:lnTo>
                  <a:lnTo>
                    <a:pt x="21427" y="20555"/>
                  </a:lnTo>
                  <a:lnTo>
                    <a:pt x="21597" y="19698"/>
                  </a:lnTo>
                  <a:lnTo>
                    <a:pt x="21600" y="18770"/>
                  </a:lnTo>
                  <a:lnTo>
                    <a:pt x="21424" y="17881"/>
                  </a:lnTo>
                  <a:lnTo>
                    <a:pt x="19430" y="12500"/>
                  </a:lnTo>
                  <a:lnTo>
                    <a:pt x="17149" y="7782"/>
                  </a:lnTo>
                  <a:lnTo>
                    <a:pt x="14618" y="3759"/>
                  </a:lnTo>
                  <a:lnTo>
                    <a:pt x="11874" y="464"/>
                  </a:lnTo>
                  <a:lnTo>
                    <a:pt x="1134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6" name="Google Shape;306;p9"/>
          <p:cNvGrpSpPr/>
          <p:nvPr/>
        </p:nvGrpSpPr>
        <p:grpSpPr>
          <a:xfrm>
            <a:off x="1541390" y="4545948"/>
            <a:ext cx="398909" cy="170804"/>
            <a:chOff x="0" y="0"/>
            <a:chExt cx="398907" cy="170803"/>
          </a:xfrm>
        </p:grpSpPr>
        <p:sp>
          <p:nvSpPr>
            <p:cNvPr id="307" name="Google Shape;307;p9"/>
            <p:cNvSpPr/>
            <p:nvPr/>
          </p:nvSpPr>
          <p:spPr>
            <a:xfrm>
              <a:off x="0" y="0"/>
              <a:ext cx="359019" cy="17080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297" y="0"/>
                  </a:moveTo>
                  <a:lnTo>
                    <a:pt x="10583" y="711"/>
                  </a:lnTo>
                  <a:lnTo>
                    <a:pt x="7979" y="2464"/>
                  </a:lnTo>
                  <a:lnTo>
                    <a:pt x="5584" y="5174"/>
                  </a:lnTo>
                  <a:lnTo>
                    <a:pt x="3443" y="8763"/>
                  </a:lnTo>
                  <a:lnTo>
                    <a:pt x="1604" y="13152"/>
                  </a:lnTo>
                  <a:lnTo>
                    <a:pt x="114" y="18263"/>
                  </a:lnTo>
                  <a:lnTo>
                    <a:pt x="0" y="19145"/>
                  </a:lnTo>
                  <a:lnTo>
                    <a:pt x="54" y="20021"/>
                  </a:lnTo>
                  <a:lnTo>
                    <a:pt x="260" y="20791"/>
                  </a:lnTo>
                  <a:lnTo>
                    <a:pt x="602" y="21356"/>
                  </a:lnTo>
                  <a:lnTo>
                    <a:pt x="760" y="21521"/>
                  </a:lnTo>
                  <a:lnTo>
                    <a:pt x="927" y="21600"/>
                  </a:lnTo>
                  <a:lnTo>
                    <a:pt x="1494" y="21600"/>
                  </a:lnTo>
                  <a:lnTo>
                    <a:pt x="1881" y="21136"/>
                  </a:lnTo>
                  <a:lnTo>
                    <a:pt x="2073" y="20330"/>
                  </a:lnTo>
                  <a:lnTo>
                    <a:pt x="3725" y="14914"/>
                  </a:lnTo>
                  <a:lnTo>
                    <a:pt x="5825" y="10501"/>
                  </a:lnTo>
                  <a:lnTo>
                    <a:pt x="8295" y="7222"/>
                  </a:lnTo>
                  <a:lnTo>
                    <a:pt x="11055" y="5210"/>
                  </a:lnTo>
                  <a:lnTo>
                    <a:pt x="13962" y="4596"/>
                  </a:lnTo>
                  <a:lnTo>
                    <a:pt x="21600" y="4596"/>
                  </a:lnTo>
                  <a:lnTo>
                    <a:pt x="21219" y="4063"/>
                  </a:lnTo>
                  <a:lnTo>
                    <a:pt x="18673" y="1706"/>
                  </a:lnTo>
                  <a:lnTo>
                    <a:pt x="16012" y="342"/>
                  </a:lnTo>
                  <a:lnTo>
                    <a:pt x="1329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232057" y="36343"/>
              <a:ext cx="166850" cy="5440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436" y="0"/>
                  </a:moveTo>
                  <a:lnTo>
                    <a:pt x="0" y="0"/>
                  </a:lnTo>
                  <a:lnTo>
                    <a:pt x="6233" y="2486"/>
                  </a:lnTo>
                  <a:lnTo>
                    <a:pt x="12233" y="9229"/>
                  </a:lnTo>
                  <a:lnTo>
                    <a:pt x="17790" y="20071"/>
                  </a:lnTo>
                  <a:lnTo>
                    <a:pt x="18625" y="21383"/>
                  </a:lnTo>
                  <a:lnTo>
                    <a:pt x="19526" y="21600"/>
                  </a:lnTo>
                  <a:lnTo>
                    <a:pt x="20387" y="20763"/>
                  </a:lnTo>
                  <a:lnTo>
                    <a:pt x="21103" y="18911"/>
                  </a:lnTo>
                  <a:lnTo>
                    <a:pt x="21529" y="16354"/>
                  </a:lnTo>
                  <a:lnTo>
                    <a:pt x="21600" y="13591"/>
                  </a:lnTo>
                  <a:lnTo>
                    <a:pt x="21328" y="10947"/>
                  </a:lnTo>
                  <a:lnTo>
                    <a:pt x="20725" y="8750"/>
                  </a:lnTo>
                  <a:lnTo>
                    <a:pt x="1643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9" name="Google Shape;309;p9"/>
          <p:cNvGrpSpPr/>
          <p:nvPr/>
        </p:nvGrpSpPr>
        <p:grpSpPr>
          <a:xfrm>
            <a:off x="3804222" y="3924312"/>
            <a:ext cx="250928" cy="256923"/>
            <a:chOff x="0" y="0"/>
            <a:chExt cx="250926" cy="256922"/>
          </a:xfrm>
        </p:grpSpPr>
        <p:sp>
          <p:nvSpPr>
            <p:cNvPr id="310" name="Google Shape;310;p9"/>
            <p:cNvSpPr/>
            <p:nvPr/>
          </p:nvSpPr>
          <p:spPr>
            <a:xfrm>
              <a:off x="87717" y="187147"/>
              <a:ext cx="75365" cy="697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6"/>
                  </a:lnTo>
                  <a:lnTo>
                    <a:pt x="2139" y="2076"/>
                  </a:lnTo>
                  <a:lnTo>
                    <a:pt x="5673" y="6823"/>
                  </a:lnTo>
                  <a:lnTo>
                    <a:pt x="16900" y="21600"/>
                  </a:lnTo>
                  <a:lnTo>
                    <a:pt x="18044" y="16709"/>
                  </a:lnTo>
                  <a:lnTo>
                    <a:pt x="19176" y="11998"/>
                  </a:lnTo>
                  <a:lnTo>
                    <a:pt x="20184" y="7389"/>
                  </a:lnTo>
                  <a:lnTo>
                    <a:pt x="20955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0" y="35584"/>
              <a:ext cx="250926" cy="1585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10" y="574"/>
                  </a:lnTo>
                  <a:lnTo>
                    <a:pt x="1481" y="950"/>
                  </a:lnTo>
                  <a:lnTo>
                    <a:pt x="2736" y="5784"/>
                  </a:lnTo>
                  <a:lnTo>
                    <a:pt x="3326" y="8015"/>
                  </a:lnTo>
                  <a:lnTo>
                    <a:pt x="3933" y="10232"/>
                  </a:lnTo>
                  <a:lnTo>
                    <a:pt x="4165" y="11060"/>
                  </a:lnTo>
                  <a:lnTo>
                    <a:pt x="4100" y="11624"/>
                  </a:lnTo>
                  <a:lnTo>
                    <a:pt x="3805" y="12326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4" y="21552"/>
                  </a:lnTo>
                  <a:lnTo>
                    <a:pt x="5507" y="20946"/>
                  </a:lnTo>
                  <a:lnTo>
                    <a:pt x="7551" y="20652"/>
                  </a:lnTo>
                  <a:lnTo>
                    <a:pt x="14038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0323" y="14677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6" y="13311"/>
                  </a:lnTo>
                  <a:lnTo>
                    <a:pt x="17101" y="9391"/>
                  </a:lnTo>
                  <a:lnTo>
                    <a:pt x="15803" y="8178"/>
                  </a:lnTo>
                  <a:lnTo>
                    <a:pt x="15223" y="7647"/>
                  </a:lnTo>
                  <a:lnTo>
                    <a:pt x="14983" y="7034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6"/>
                  </a:lnTo>
                  <a:lnTo>
                    <a:pt x="8146" y="2916"/>
                  </a:lnTo>
                  <a:lnTo>
                    <a:pt x="7489" y="2623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94632" y="0"/>
              <a:ext cx="78581" cy="56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6" y="0"/>
                  </a:moveTo>
                  <a:lnTo>
                    <a:pt x="12780" y="9318"/>
                  </a:lnTo>
                  <a:lnTo>
                    <a:pt x="8973" y="13857"/>
                  </a:lnTo>
                  <a:lnTo>
                    <a:pt x="5249" y="18426"/>
                  </a:lnTo>
                  <a:lnTo>
                    <a:pt x="3577" y="20240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8" y="17006"/>
                  </a:lnTo>
                  <a:lnTo>
                    <a:pt x="21222" y="12910"/>
                  </a:lnTo>
                  <a:lnTo>
                    <a:pt x="2068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3" name="Google Shape;313;p9"/>
          <p:cNvGrpSpPr/>
          <p:nvPr/>
        </p:nvGrpSpPr>
        <p:grpSpPr>
          <a:xfrm>
            <a:off x="2882538" y="4549168"/>
            <a:ext cx="1689462" cy="1726730"/>
            <a:chOff x="0" y="0"/>
            <a:chExt cx="1689461" cy="1726729"/>
          </a:xfrm>
        </p:grpSpPr>
        <p:sp>
          <p:nvSpPr>
            <p:cNvPr id="314" name="Google Shape;314;p9"/>
            <p:cNvSpPr/>
            <p:nvPr/>
          </p:nvSpPr>
          <p:spPr>
            <a:xfrm>
              <a:off x="0" y="1550477"/>
              <a:ext cx="33338" cy="1762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6048" y="0"/>
                  </a:moveTo>
                  <a:lnTo>
                    <a:pt x="302" y="6218"/>
                  </a:lnTo>
                  <a:lnTo>
                    <a:pt x="0" y="10388"/>
                  </a:lnTo>
                  <a:lnTo>
                    <a:pt x="102" y="12766"/>
                  </a:lnTo>
                  <a:lnTo>
                    <a:pt x="916" y="17512"/>
                  </a:lnTo>
                  <a:lnTo>
                    <a:pt x="6286" y="21600"/>
                  </a:lnTo>
                  <a:lnTo>
                    <a:pt x="11643" y="21600"/>
                  </a:lnTo>
                  <a:lnTo>
                    <a:pt x="17502" y="21528"/>
                  </a:lnTo>
                  <a:lnTo>
                    <a:pt x="21600" y="20644"/>
                  </a:lnTo>
                  <a:lnTo>
                    <a:pt x="21246" y="19617"/>
                  </a:lnTo>
                  <a:lnTo>
                    <a:pt x="20555" y="17329"/>
                  </a:lnTo>
                  <a:lnTo>
                    <a:pt x="20061" y="15022"/>
                  </a:lnTo>
                  <a:lnTo>
                    <a:pt x="19765" y="12705"/>
                  </a:lnTo>
                  <a:lnTo>
                    <a:pt x="19667" y="10388"/>
                  </a:lnTo>
                  <a:lnTo>
                    <a:pt x="19746" y="8262"/>
                  </a:lnTo>
                  <a:lnTo>
                    <a:pt x="19993" y="6115"/>
                  </a:lnTo>
                  <a:lnTo>
                    <a:pt x="20366" y="4110"/>
                  </a:lnTo>
                  <a:lnTo>
                    <a:pt x="20917" y="1995"/>
                  </a:lnTo>
                  <a:lnTo>
                    <a:pt x="21230" y="968"/>
                  </a:lnTo>
                  <a:lnTo>
                    <a:pt x="17074" y="90"/>
                  </a:lnTo>
                  <a:lnTo>
                    <a:pt x="11652" y="33"/>
                  </a:lnTo>
                  <a:lnTo>
                    <a:pt x="6048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1074127" y="1553779"/>
              <a:ext cx="176468" cy="313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7" y="0"/>
                  </a:moveTo>
                  <a:lnTo>
                    <a:pt x="98" y="4545"/>
                  </a:lnTo>
                  <a:lnTo>
                    <a:pt x="0" y="16084"/>
                  </a:lnTo>
                  <a:lnTo>
                    <a:pt x="790" y="20979"/>
                  </a:lnTo>
                  <a:lnTo>
                    <a:pt x="2661" y="21477"/>
                  </a:lnTo>
                  <a:lnTo>
                    <a:pt x="3513" y="21600"/>
                  </a:lnTo>
                  <a:lnTo>
                    <a:pt x="4373" y="21600"/>
                  </a:lnTo>
                  <a:lnTo>
                    <a:pt x="12192" y="18390"/>
                  </a:lnTo>
                  <a:lnTo>
                    <a:pt x="20045" y="8820"/>
                  </a:lnTo>
                  <a:lnTo>
                    <a:pt x="21600" y="1425"/>
                  </a:lnTo>
                  <a:lnTo>
                    <a:pt x="21553" y="508"/>
                  </a:lnTo>
                  <a:lnTo>
                    <a:pt x="6190" y="508"/>
                  </a:lnTo>
                  <a:lnTo>
                    <a:pt x="1993" y="376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1124700" y="1535123"/>
              <a:ext cx="125511" cy="1939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419" y="0"/>
                  </a:moveTo>
                  <a:lnTo>
                    <a:pt x="18029" y="2561"/>
                  </a:lnTo>
                  <a:lnTo>
                    <a:pt x="12008" y="12165"/>
                  </a:lnTo>
                  <a:lnTo>
                    <a:pt x="5984" y="1851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866" y="5134"/>
                  </a:lnTo>
                  <a:lnTo>
                    <a:pt x="1941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804354" y="1449779"/>
              <a:ext cx="161012" cy="10372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07" y="0"/>
                  </a:moveTo>
                  <a:lnTo>
                    <a:pt x="1332" y="299"/>
                  </a:lnTo>
                  <a:lnTo>
                    <a:pt x="0" y="3110"/>
                  </a:lnTo>
                  <a:lnTo>
                    <a:pt x="194" y="5089"/>
                  </a:lnTo>
                  <a:lnTo>
                    <a:pt x="5390" y="10737"/>
                  </a:lnTo>
                  <a:lnTo>
                    <a:pt x="14126" y="18375"/>
                  </a:lnTo>
                  <a:lnTo>
                    <a:pt x="19043" y="21600"/>
                  </a:lnTo>
                  <a:lnTo>
                    <a:pt x="20102" y="21600"/>
                  </a:lnTo>
                  <a:lnTo>
                    <a:pt x="20869" y="20844"/>
                  </a:lnTo>
                  <a:lnTo>
                    <a:pt x="21600" y="17982"/>
                  </a:lnTo>
                  <a:lnTo>
                    <a:pt x="21089" y="16144"/>
                  </a:lnTo>
                  <a:lnTo>
                    <a:pt x="20043" y="15498"/>
                  </a:lnTo>
                  <a:lnTo>
                    <a:pt x="15868" y="12659"/>
                  </a:lnTo>
                  <a:lnTo>
                    <a:pt x="11712" y="9294"/>
                  </a:lnTo>
                  <a:lnTo>
                    <a:pt x="7589" y="5415"/>
                  </a:lnTo>
                  <a:lnTo>
                    <a:pt x="3515" y="1034"/>
                  </a:lnTo>
                  <a:lnTo>
                    <a:pt x="260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1349057" y="1375001"/>
              <a:ext cx="138495" cy="13309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158" y="0"/>
                  </a:moveTo>
                  <a:lnTo>
                    <a:pt x="17686" y="291"/>
                  </a:lnTo>
                  <a:lnTo>
                    <a:pt x="16951" y="1414"/>
                  </a:lnTo>
                  <a:lnTo>
                    <a:pt x="13680" y="5902"/>
                  </a:lnTo>
                  <a:lnTo>
                    <a:pt x="9992" y="10015"/>
                  </a:lnTo>
                  <a:lnTo>
                    <a:pt x="5901" y="13740"/>
                  </a:lnTo>
                  <a:lnTo>
                    <a:pt x="1420" y="17064"/>
                  </a:lnTo>
                  <a:lnTo>
                    <a:pt x="319" y="17797"/>
                  </a:lnTo>
                  <a:lnTo>
                    <a:pt x="0" y="19323"/>
                  </a:lnTo>
                  <a:lnTo>
                    <a:pt x="1157" y="21200"/>
                  </a:lnTo>
                  <a:lnTo>
                    <a:pt x="1921" y="21600"/>
                  </a:lnTo>
                  <a:lnTo>
                    <a:pt x="3138" y="21600"/>
                  </a:lnTo>
                  <a:lnTo>
                    <a:pt x="8846" y="17598"/>
                  </a:lnTo>
                  <a:lnTo>
                    <a:pt x="17305" y="9071"/>
                  </a:lnTo>
                  <a:lnTo>
                    <a:pt x="21600" y="3063"/>
                  </a:lnTo>
                  <a:lnTo>
                    <a:pt x="21321" y="1531"/>
                  </a:lnTo>
                  <a:lnTo>
                    <a:pt x="19158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9"/>
            <p:cNvSpPr/>
            <p:nvPr/>
          </p:nvSpPr>
          <p:spPr>
            <a:xfrm>
              <a:off x="16967" y="1261857"/>
              <a:ext cx="64085" cy="1744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533" y="0"/>
                  </a:moveTo>
                  <a:lnTo>
                    <a:pt x="7887" y="6060"/>
                  </a:lnTo>
                  <a:lnTo>
                    <a:pt x="2613" y="14985"/>
                  </a:lnTo>
                  <a:lnTo>
                    <a:pt x="0" y="20438"/>
                  </a:lnTo>
                  <a:lnTo>
                    <a:pt x="1883" y="21405"/>
                  </a:lnTo>
                  <a:lnTo>
                    <a:pt x="4953" y="21594"/>
                  </a:lnTo>
                  <a:lnTo>
                    <a:pt x="5235" y="21600"/>
                  </a:lnTo>
                  <a:lnTo>
                    <a:pt x="7970" y="21600"/>
                  </a:lnTo>
                  <a:lnTo>
                    <a:pt x="10141" y="20949"/>
                  </a:lnTo>
                  <a:lnTo>
                    <a:pt x="10556" y="20027"/>
                  </a:lnTo>
                  <a:lnTo>
                    <a:pt x="12667" y="15689"/>
                  </a:lnTo>
                  <a:lnTo>
                    <a:pt x="15095" y="11323"/>
                  </a:lnTo>
                  <a:lnTo>
                    <a:pt x="17832" y="6945"/>
                  </a:lnTo>
                  <a:lnTo>
                    <a:pt x="20868" y="2570"/>
                  </a:lnTo>
                  <a:lnTo>
                    <a:pt x="21600" y="1566"/>
                  </a:lnTo>
                  <a:lnTo>
                    <a:pt x="19982" y="535"/>
                  </a:lnTo>
                  <a:lnTo>
                    <a:pt x="1453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604329" y="1238972"/>
              <a:ext cx="125706" cy="14586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649" y="0"/>
                  </a:moveTo>
                  <a:lnTo>
                    <a:pt x="286" y="1425"/>
                  </a:lnTo>
                  <a:lnTo>
                    <a:pt x="0" y="2827"/>
                  </a:lnTo>
                  <a:lnTo>
                    <a:pt x="827" y="3842"/>
                  </a:lnTo>
                  <a:lnTo>
                    <a:pt x="8603" y="12747"/>
                  </a:lnTo>
                  <a:lnTo>
                    <a:pt x="16806" y="20887"/>
                  </a:lnTo>
                  <a:lnTo>
                    <a:pt x="18015" y="21600"/>
                  </a:lnTo>
                  <a:lnTo>
                    <a:pt x="19350" y="21600"/>
                  </a:lnTo>
                  <a:lnTo>
                    <a:pt x="19989" y="21399"/>
                  </a:lnTo>
                  <a:lnTo>
                    <a:pt x="21545" y="20146"/>
                  </a:lnTo>
                  <a:lnTo>
                    <a:pt x="21600" y="18722"/>
                  </a:lnTo>
                  <a:lnTo>
                    <a:pt x="20616" y="17816"/>
                  </a:lnTo>
                  <a:lnTo>
                    <a:pt x="16590" y="13966"/>
                  </a:lnTo>
                  <a:lnTo>
                    <a:pt x="12653" y="9914"/>
                  </a:lnTo>
                  <a:lnTo>
                    <a:pt x="8818" y="5674"/>
                  </a:lnTo>
                  <a:lnTo>
                    <a:pt x="5098" y="1262"/>
                  </a:lnTo>
                  <a:lnTo>
                    <a:pt x="4271" y="246"/>
                  </a:lnTo>
                  <a:lnTo>
                    <a:pt x="2649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1510919" y="1099018"/>
              <a:ext cx="44324" cy="17541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521" y="0"/>
                  </a:moveTo>
                  <a:lnTo>
                    <a:pt x="13331" y="39"/>
                  </a:lnTo>
                  <a:lnTo>
                    <a:pt x="9252" y="99"/>
                  </a:lnTo>
                  <a:lnTo>
                    <a:pt x="6133" y="982"/>
                  </a:lnTo>
                  <a:lnTo>
                    <a:pt x="6368" y="2013"/>
                  </a:lnTo>
                  <a:lnTo>
                    <a:pt x="6557" y="2984"/>
                  </a:lnTo>
                  <a:lnTo>
                    <a:pt x="6695" y="3956"/>
                  </a:lnTo>
                  <a:lnTo>
                    <a:pt x="6774" y="4873"/>
                  </a:lnTo>
                  <a:lnTo>
                    <a:pt x="6808" y="5891"/>
                  </a:lnTo>
                  <a:lnTo>
                    <a:pt x="6437" y="9363"/>
                  </a:lnTo>
                  <a:lnTo>
                    <a:pt x="5329" y="12764"/>
                  </a:lnTo>
                  <a:lnTo>
                    <a:pt x="3489" y="16082"/>
                  </a:lnTo>
                  <a:lnTo>
                    <a:pt x="922" y="19306"/>
                  </a:lnTo>
                  <a:lnTo>
                    <a:pt x="0" y="20313"/>
                  </a:lnTo>
                  <a:lnTo>
                    <a:pt x="2469" y="21317"/>
                  </a:lnTo>
                  <a:lnTo>
                    <a:pt x="7012" y="21584"/>
                  </a:lnTo>
                  <a:lnTo>
                    <a:pt x="7581" y="21600"/>
                  </a:lnTo>
                  <a:lnTo>
                    <a:pt x="11499" y="21600"/>
                  </a:lnTo>
                  <a:lnTo>
                    <a:pt x="18067" y="16722"/>
                  </a:lnTo>
                  <a:lnTo>
                    <a:pt x="21205" y="9577"/>
                  </a:lnTo>
                  <a:lnTo>
                    <a:pt x="21600" y="5891"/>
                  </a:lnTo>
                  <a:lnTo>
                    <a:pt x="21571" y="4873"/>
                  </a:lnTo>
                  <a:lnTo>
                    <a:pt x="21484" y="3850"/>
                  </a:lnTo>
                  <a:lnTo>
                    <a:pt x="21339" y="2824"/>
                  </a:lnTo>
                  <a:lnTo>
                    <a:pt x="21136" y="1798"/>
                  </a:lnTo>
                  <a:lnTo>
                    <a:pt x="20907" y="769"/>
                  </a:lnTo>
                  <a:lnTo>
                    <a:pt x="1752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91160" y="988109"/>
              <a:ext cx="91276" cy="1668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290" y="0"/>
                  </a:moveTo>
                  <a:lnTo>
                    <a:pt x="11492" y="4602"/>
                  </a:lnTo>
                  <a:lnTo>
                    <a:pt x="4555" y="13445"/>
                  </a:lnTo>
                  <a:lnTo>
                    <a:pt x="685" y="18956"/>
                  </a:lnTo>
                  <a:lnTo>
                    <a:pt x="0" y="19974"/>
                  </a:lnTo>
                  <a:lnTo>
                    <a:pt x="953" y="21103"/>
                  </a:lnTo>
                  <a:lnTo>
                    <a:pt x="3225" y="21562"/>
                  </a:lnTo>
                  <a:lnTo>
                    <a:pt x="3643" y="21600"/>
                  </a:lnTo>
                  <a:lnTo>
                    <a:pt x="5518" y="21600"/>
                  </a:lnTo>
                  <a:lnTo>
                    <a:pt x="6894" y="21108"/>
                  </a:lnTo>
                  <a:lnTo>
                    <a:pt x="7426" y="20312"/>
                  </a:lnTo>
                  <a:lnTo>
                    <a:pt x="11219" y="14913"/>
                  </a:lnTo>
                  <a:lnTo>
                    <a:pt x="14794" y="10207"/>
                  </a:lnTo>
                  <a:lnTo>
                    <a:pt x="18012" y="6253"/>
                  </a:lnTo>
                  <a:lnTo>
                    <a:pt x="20734" y="3105"/>
                  </a:lnTo>
                  <a:lnTo>
                    <a:pt x="21600" y="2130"/>
                  </a:lnTo>
                  <a:lnTo>
                    <a:pt x="20861" y="952"/>
                  </a:lnTo>
                  <a:lnTo>
                    <a:pt x="1729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522084" y="969249"/>
              <a:ext cx="44464" cy="17566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235" y="0"/>
                  </a:moveTo>
                  <a:lnTo>
                    <a:pt x="3208" y="61"/>
                  </a:lnTo>
                  <a:lnTo>
                    <a:pt x="0" y="920"/>
                  </a:lnTo>
                  <a:lnTo>
                    <a:pt x="105" y="1949"/>
                  </a:lnTo>
                  <a:lnTo>
                    <a:pt x="2166" y="10835"/>
                  </a:lnTo>
                  <a:lnTo>
                    <a:pt x="6416" y="20002"/>
                  </a:lnTo>
                  <a:lnTo>
                    <a:pt x="10100" y="21600"/>
                  </a:lnTo>
                  <a:lnTo>
                    <a:pt x="14060" y="21600"/>
                  </a:lnTo>
                  <a:lnTo>
                    <a:pt x="14418" y="21594"/>
                  </a:lnTo>
                  <a:lnTo>
                    <a:pt x="18805" y="21431"/>
                  </a:lnTo>
                  <a:lnTo>
                    <a:pt x="21600" y="20484"/>
                  </a:lnTo>
                  <a:lnTo>
                    <a:pt x="21014" y="19464"/>
                  </a:lnTo>
                  <a:lnTo>
                    <a:pt x="18672" y="14961"/>
                  </a:lnTo>
                  <a:lnTo>
                    <a:pt x="16862" y="10514"/>
                  </a:lnTo>
                  <a:lnTo>
                    <a:pt x="15588" y="6138"/>
                  </a:lnTo>
                  <a:lnTo>
                    <a:pt x="14856" y="1847"/>
                  </a:lnTo>
                  <a:lnTo>
                    <a:pt x="14739" y="817"/>
                  </a:lnTo>
                  <a:lnTo>
                    <a:pt x="1123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1441437" y="819326"/>
              <a:ext cx="89345" cy="1671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252" y="0"/>
                  </a:moveTo>
                  <a:lnTo>
                    <a:pt x="675" y="1019"/>
                  </a:lnTo>
                  <a:lnTo>
                    <a:pt x="0" y="2209"/>
                  </a:lnTo>
                  <a:lnTo>
                    <a:pt x="952" y="3164"/>
                  </a:lnTo>
                  <a:lnTo>
                    <a:pt x="4835" y="7309"/>
                  </a:lnTo>
                  <a:lnTo>
                    <a:pt x="8310" y="11539"/>
                  </a:lnTo>
                  <a:lnTo>
                    <a:pt x="11365" y="15839"/>
                  </a:lnTo>
                  <a:lnTo>
                    <a:pt x="13989" y="20192"/>
                  </a:lnTo>
                  <a:lnTo>
                    <a:pt x="14458" y="21047"/>
                  </a:lnTo>
                  <a:lnTo>
                    <a:pt x="15920" y="21600"/>
                  </a:lnTo>
                  <a:lnTo>
                    <a:pt x="17848" y="21600"/>
                  </a:lnTo>
                  <a:lnTo>
                    <a:pt x="18195" y="21575"/>
                  </a:lnTo>
                  <a:lnTo>
                    <a:pt x="20485" y="21216"/>
                  </a:lnTo>
                  <a:lnTo>
                    <a:pt x="21600" y="20126"/>
                  </a:lnTo>
                  <a:lnTo>
                    <a:pt x="21029" y="19086"/>
                  </a:lnTo>
                  <a:lnTo>
                    <a:pt x="15104" y="10057"/>
                  </a:lnTo>
                  <a:lnTo>
                    <a:pt x="7430" y="1319"/>
                  </a:lnTo>
                  <a:lnTo>
                    <a:pt x="6475" y="363"/>
                  </a:lnTo>
                  <a:lnTo>
                    <a:pt x="425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229539" y="759102"/>
              <a:ext cx="130113" cy="1410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06" y="0"/>
                  </a:moveTo>
                  <a:lnTo>
                    <a:pt x="12934" y="4877"/>
                  </a:lnTo>
                  <a:lnTo>
                    <a:pt x="4836" y="13341"/>
                  </a:lnTo>
                  <a:lnTo>
                    <a:pt x="0" y="18831"/>
                  </a:lnTo>
                  <a:lnTo>
                    <a:pt x="179" y="20295"/>
                  </a:lnTo>
                  <a:lnTo>
                    <a:pt x="1733" y="21435"/>
                  </a:lnTo>
                  <a:lnTo>
                    <a:pt x="2285" y="21600"/>
                  </a:lnTo>
                  <a:lnTo>
                    <a:pt x="3578" y="21600"/>
                  </a:lnTo>
                  <a:lnTo>
                    <a:pt x="4312" y="21299"/>
                  </a:lnTo>
                  <a:lnTo>
                    <a:pt x="4811" y="20721"/>
                  </a:lnTo>
                  <a:lnTo>
                    <a:pt x="8697" y="16329"/>
                  </a:lnTo>
                  <a:lnTo>
                    <a:pt x="12637" y="12100"/>
                  </a:lnTo>
                  <a:lnTo>
                    <a:pt x="16617" y="8049"/>
                  </a:lnTo>
                  <a:lnTo>
                    <a:pt x="20624" y="4190"/>
                  </a:lnTo>
                  <a:lnTo>
                    <a:pt x="21600" y="3276"/>
                  </a:lnTo>
                  <a:lnTo>
                    <a:pt x="21587" y="1804"/>
                  </a:lnTo>
                  <a:lnTo>
                    <a:pt x="1960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527583" y="680286"/>
              <a:ext cx="61990" cy="1742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431" y="0"/>
                  </a:moveTo>
                  <a:lnTo>
                    <a:pt x="7292" y="5895"/>
                  </a:lnTo>
                  <a:lnTo>
                    <a:pt x="2141" y="14880"/>
                  </a:lnTo>
                  <a:lnTo>
                    <a:pt x="0" y="20531"/>
                  </a:lnTo>
                  <a:lnTo>
                    <a:pt x="2075" y="21466"/>
                  </a:lnTo>
                  <a:lnTo>
                    <a:pt x="4978" y="21587"/>
                  </a:lnTo>
                  <a:lnTo>
                    <a:pt x="5394" y="21600"/>
                  </a:lnTo>
                  <a:lnTo>
                    <a:pt x="8249" y="21600"/>
                  </a:lnTo>
                  <a:lnTo>
                    <a:pt x="10532" y="20896"/>
                  </a:lnTo>
                  <a:lnTo>
                    <a:pt x="10847" y="19938"/>
                  </a:lnTo>
                  <a:lnTo>
                    <a:pt x="12584" y="15479"/>
                  </a:lnTo>
                  <a:lnTo>
                    <a:pt x="14823" y="11099"/>
                  </a:lnTo>
                  <a:lnTo>
                    <a:pt x="17552" y="6812"/>
                  </a:lnTo>
                  <a:lnTo>
                    <a:pt x="20763" y="2633"/>
                  </a:lnTo>
                  <a:lnTo>
                    <a:pt x="21600" y="1639"/>
                  </a:lnTo>
                  <a:lnTo>
                    <a:pt x="20002" y="590"/>
                  </a:lnTo>
                  <a:lnTo>
                    <a:pt x="14431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434441" y="582153"/>
              <a:ext cx="156338" cy="11196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233" y="0"/>
                  </a:moveTo>
                  <a:lnTo>
                    <a:pt x="13874" y="4175"/>
                  </a:lnTo>
                  <a:lnTo>
                    <a:pt x="5293" y="11989"/>
                  </a:lnTo>
                  <a:lnTo>
                    <a:pt x="167" y="17347"/>
                  </a:lnTo>
                  <a:lnTo>
                    <a:pt x="0" y="19184"/>
                  </a:lnTo>
                  <a:lnTo>
                    <a:pt x="1123" y="21208"/>
                  </a:lnTo>
                  <a:lnTo>
                    <a:pt x="1742" y="21600"/>
                  </a:lnTo>
                  <a:lnTo>
                    <a:pt x="2818" y="21600"/>
                  </a:lnTo>
                  <a:lnTo>
                    <a:pt x="3269" y="21399"/>
                  </a:lnTo>
                  <a:lnTo>
                    <a:pt x="3652" y="20985"/>
                  </a:lnTo>
                  <a:lnTo>
                    <a:pt x="7720" y="16765"/>
                  </a:lnTo>
                  <a:lnTo>
                    <a:pt x="11843" y="12838"/>
                  </a:lnTo>
                  <a:lnTo>
                    <a:pt x="16006" y="9219"/>
                  </a:lnTo>
                  <a:lnTo>
                    <a:pt x="20194" y="5919"/>
                  </a:lnTo>
                  <a:lnTo>
                    <a:pt x="21214" y="5158"/>
                  </a:lnTo>
                  <a:lnTo>
                    <a:pt x="21600" y="3381"/>
                  </a:lnTo>
                  <a:lnTo>
                    <a:pt x="20507" y="529"/>
                  </a:lnTo>
                  <a:lnTo>
                    <a:pt x="1923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1251661" y="602740"/>
              <a:ext cx="143079" cy="12830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703" y="0"/>
                  </a:moveTo>
                  <a:lnTo>
                    <a:pt x="1294" y="395"/>
                  </a:lnTo>
                  <a:lnTo>
                    <a:pt x="0" y="2824"/>
                  </a:lnTo>
                  <a:lnTo>
                    <a:pt x="357" y="4391"/>
                  </a:lnTo>
                  <a:lnTo>
                    <a:pt x="1446" y="5112"/>
                  </a:lnTo>
                  <a:lnTo>
                    <a:pt x="4301" y="7080"/>
                  </a:lnTo>
                  <a:lnTo>
                    <a:pt x="10550" y="12551"/>
                  </a:lnTo>
                  <a:lnTo>
                    <a:pt x="15103" y="17877"/>
                  </a:lnTo>
                  <a:lnTo>
                    <a:pt x="17723" y="21288"/>
                  </a:lnTo>
                  <a:lnTo>
                    <a:pt x="18375" y="21600"/>
                  </a:lnTo>
                  <a:lnTo>
                    <a:pt x="19549" y="21600"/>
                  </a:lnTo>
                  <a:lnTo>
                    <a:pt x="20068" y="21408"/>
                  </a:lnTo>
                  <a:lnTo>
                    <a:pt x="21468" y="20106"/>
                  </a:lnTo>
                  <a:lnTo>
                    <a:pt x="21600" y="18494"/>
                  </a:lnTo>
                  <a:lnTo>
                    <a:pt x="20789" y="17410"/>
                  </a:lnTo>
                  <a:lnTo>
                    <a:pt x="16154" y="11617"/>
                  </a:lnTo>
                  <a:lnTo>
                    <a:pt x="11137" y="6151"/>
                  </a:lnTo>
                  <a:lnTo>
                    <a:pt x="3787" y="721"/>
                  </a:lnTo>
                  <a:lnTo>
                    <a:pt x="270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609739" y="424089"/>
              <a:ext cx="113920" cy="15376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917" y="0"/>
                  </a:moveTo>
                  <a:lnTo>
                    <a:pt x="11826" y="5228"/>
                  </a:lnTo>
                  <a:lnTo>
                    <a:pt x="4124" y="13951"/>
                  </a:lnTo>
                  <a:lnTo>
                    <a:pt x="0" y="19523"/>
                  </a:lnTo>
                  <a:lnTo>
                    <a:pt x="547" y="20811"/>
                  </a:lnTo>
                  <a:lnTo>
                    <a:pt x="2382" y="21521"/>
                  </a:lnTo>
                  <a:lnTo>
                    <a:pt x="2834" y="21600"/>
                  </a:lnTo>
                  <a:lnTo>
                    <a:pt x="4323" y="21600"/>
                  </a:lnTo>
                  <a:lnTo>
                    <a:pt x="5324" y="21182"/>
                  </a:lnTo>
                  <a:lnTo>
                    <a:pt x="5837" y="20455"/>
                  </a:lnTo>
                  <a:lnTo>
                    <a:pt x="9090" y="16108"/>
                  </a:lnTo>
                  <a:lnTo>
                    <a:pt x="12644" y="11862"/>
                  </a:lnTo>
                  <a:lnTo>
                    <a:pt x="16487" y="7732"/>
                  </a:lnTo>
                  <a:lnTo>
                    <a:pt x="20606" y="3732"/>
                  </a:lnTo>
                  <a:lnTo>
                    <a:pt x="21600" y="2814"/>
                  </a:lnTo>
                  <a:lnTo>
                    <a:pt x="21400" y="1470"/>
                  </a:lnTo>
                  <a:lnTo>
                    <a:pt x="18917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690791" y="501699"/>
              <a:ext cx="175680" cy="5716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546" y="0"/>
                  </a:moveTo>
                  <a:lnTo>
                    <a:pt x="14994" y="1578"/>
                  </a:lnTo>
                  <a:lnTo>
                    <a:pt x="5987" y="6680"/>
                  </a:lnTo>
                  <a:lnTo>
                    <a:pt x="561" y="11282"/>
                  </a:lnTo>
                  <a:lnTo>
                    <a:pt x="0" y="14478"/>
                  </a:lnTo>
                  <a:lnTo>
                    <a:pt x="539" y="19997"/>
                  </a:lnTo>
                  <a:lnTo>
                    <a:pt x="1280" y="21600"/>
                  </a:lnTo>
                  <a:lnTo>
                    <a:pt x="2259" y="21600"/>
                  </a:lnTo>
                  <a:lnTo>
                    <a:pt x="2441" y="21523"/>
                  </a:lnTo>
                  <a:lnTo>
                    <a:pt x="2620" y="21360"/>
                  </a:lnTo>
                  <a:lnTo>
                    <a:pt x="6862" y="17832"/>
                  </a:lnTo>
                  <a:lnTo>
                    <a:pt x="11149" y="15027"/>
                  </a:lnTo>
                  <a:lnTo>
                    <a:pt x="15466" y="12954"/>
                  </a:lnTo>
                  <a:lnTo>
                    <a:pt x="19798" y="11623"/>
                  </a:lnTo>
                  <a:lnTo>
                    <a:pt x="20826" y="11397"/>
                  </a:lnTo>
                  <a:lnTo>
                    <a:pt x="21600" y="8648"/>
                  </a:lnTo>
                  <a:lnTo>
                    <a:pt x="21452" y="2332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979805" y="506537"/>
              <a:ext cx="174486" cy="6685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56" y="0"/>
                  </a:moveTo>
                  <a:lnTo>
                    <a:pt x="299" y="1851"/>
                  </a:lnTo>
                  <a:lnTo>
                    <a:pt x="0" y="7214"/>
                  </a:lnTo>
                  <a:lnTo>
                    <a:pt x="712" y="9705"/>
                  </a:lnTo>
                  <a:lnTo>
                    <a:pt x="1739" y="10098"/>
                  </a:lnTo>
                  <a:lnTo>
                    <a:pt x="6036" y="12030"/>
                  </a:lnTo>
                  <a:lnTo>
                    <a:pt x="10330" y="14548"/>
                  </a:lnTo>
                  <a:lnTo>
                    <a:pt x="14606" y="17646"/>
                  </a:lnTo>
                  <a:lnTo>
                    <a:pt x="18849" y="21313"/>
                  </a:lnTo>
                  <a:lnTo>
                    <a:pt x="19058" y="21506"/>
                  </a:lnTo>
                  <a:lnTo>
                    <a:pt x="19272" y="21600"/>
                  </a:lnTo>
                  <a:lnTo>
                    <a:pt x="20253" y="21600"/>
                  </a:lnTo>
                  <a:lnTo>
                    <a:pt x="20977" y="20353"/>
                  </a:lnTo>
                  <a:lnTo>
                    <a:pt x="21600" y="15798"/>
                  </a:lnTo>
                  <a:lnTo>
                    <a:pt x="21092" y="12991"/>
                  </a:lnTo>
                  <a:lnTo>
                    <a:pt x="15696" y="8257"/>
                  </a:lnTo>
                  <a:lnTo>
                    <a:pt x="6763" y="2402"/>
                  </a:lnTo>
                  <a:lnTo>
                    <a:pt x="2281" y="38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790409" y="232205"/>
              <a:ext cx="150928" cy="1194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966" y="0"/>
                  </a:moveTo>
                  <a:lnTo>
                    <a:pt x="13450" y="4589"/>
                  </a:lnTo>
                  <a:lnTo>
                    <a:pt x="4955" y="12590"/>
                  </a:lnTo>
                  <a:lnTo>
                    <a:pt x="93" y="17784"/>
                  </a:lnTo>
                  <a:lnTo>
                    <a:pt x="0" y="19521"/>
                  </a:lnTo>
                  <a:lnTo>
                    <a:pt x="1218" y="21283"/>
                  </a:lnTo>
                  <a:lnTo>
                    <a:pt x="1821" y="21600"/>
                  </a:lnTo>
                  <a:lnTo>
                    <a:pt x="2932" y="21600"/>
                  </a:lnTo>
                  <a:lnTo>
                    <a:pt x="3441" y="21377"/>
                  </a:lnTo>
                  <a:lnTo>
                    <a:pt x="3853" y="20922"/>
                  </a:lnTo>
                  <a:lnTo>
                    <a:pt x="7687" y="16859"/>
                  </a:lnTo>
                  <a:lnTo>
                    <a:pt x="11714" y="12915"/>
                  </a:lnTo>
                  <a:lnTo>
                    <a:pt x="15921" y="9106"/>
                  </a:lnTo>
                  <a:lnTo>
                    <a:pt x="20291" y="5442"/>
                  </a:lnTo>
                  <a:lnTo>
                    <a:pt x="21302" y="4629"/>
                  </a:lnTo>
                  <a:lnTo>
                    <a:pt x="21600" y="2931"/>
                  </a:lnTo>
                  <a:lnTo>
                    <a:pt x="20310" y="374"/>
                  </a:lnTo>
                  <a:lnTo>
                    <a:pt x="1896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1034313" y="106373"/>
              <a:ext cx="169165" cy="8799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766" y="0"/>
                  </a:moveTo>
                  <a:lnTo>
                    <a:pt x="14247" y="3913"/>
                  </a:lnTo>
                  <a:lnTo>
                    <a:pt x="5539" y="10834"/>
                  </a:lnTo>
                  <a:lnTo>
                    <a:pt x="412" y="15394"/>
                  </a:lnTo>
                  <a:lnTo>
                    <a:pt x="0" y="17613"/>
                  </a:lnTo>
                  <a:lnTo>
                    <a:pt x="793" y="20818"/>
                  </a:lnTo>
                  <a:lnTo>
                    <a:pt x="1487" y="21600"/>
                  </a:lnTo>
                  <a:lnTo>
                    <a:pt x="2492" y="21600"/>
                  </a:lnTo>
                  <a:lnTo>
                    <a:pt x="2775" y="21482"/>
                  </a:lnTo>
                  <a:lnTo>
                    <a:pt x="3044" y="21238"/>
                  </a:lnTo>
                  <a:lnTo>
                    <a:pt x="7116" y="17643"/>
                  </a:lnTo>
                  <a:lnTo>
                    <a:pt x="11321" y="14181"/>
                  </a:lnTo>
                  <a:lnTo>
                    <a:pt x="15643" y="10865"/>
                  </a:lnTo>
                  <a:lnTo>
                    <a:pt x="20068" y="7706"/>
                  </a:lnTo>
                  <a:lnTo>
                    <a:pt x="21076" y="7014"/>
                  </a:lnTo>
                  <a:lnTo>
                    <a:pt x="21600" y="4879"/>
                  </a:lnTo>
                  <a:lnTo>
                    <a:pt x="20880" y="1007"/>
                  </a:lnTo>
                  <a:lnTo>
                    <a:pt x="1976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1308785" y="31137"/>
              <a:ext cx="175503" cy="642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245" y="0"/>
                  </a:moveTo>
                  <a:lnTo>
                    <a:pt x="14698" y="3041"/>
                  </a:lnTo>
                  <a:lnTo>
                    <a:pt x="5870" y="8566"/>
                  </a:lnTo>
                  <a:lnTo>
                    <a:pt x="592" y="12302"/>
                  </a:lnTo>
                  <a:lnTo>
                    <a:pt x="0" y="15097"/>
                  </a:lnTo>
                  <a:lnTo>
                    <a:pt x="488" y="20098"/>
                  </a:lnTo>
                  <a:lnTo>
                    <a:pt x="1244" y="21600"/>
                  </a:lnTo>
                  <a:lnTo>
                    <a:pt x="2227" y="21600"/>
                  </a:lnTo>
                  <a:lnTo>
                    <a:pt x="2391" y="21544"/>
                  </a:lnTo>
                  <a:lnTo>
                    <a:pt x="6771" y="18467"/>
                  </a:lnTo>
                  <a:lnTo>
                    <a:pt x="11083" y="15661"/>
                  </a:lnTo>
                  <a:lnTo>
                    <a:pt x="15473" y="13022"/>
                  </a:lnTo>
                  <a:lnTo>
                    <a:pt x="20939" y="10023"/>
                  </a:lnTo>
                  <a:lnTo>
                    <a:pt x="21600" y="7344"/>
                  </a:lnTo>
                  <a:lnTo>
                    <a:pt x="21208" y="1822"/>
                  </a:lnTo>
                  <a:lnTo>
                    <a:pt x="2024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1595691" y="0"/>
              <a:ext cx="93770" cy="394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9941" y="385"/>
                  </a:lnTo>
                  <a:lnTo>
                    <a:pt x="11553" y="2600"/>
                  </a:lnTo>
                  <a:lnTo>
                    <a:pt x="1346" y="5668"/>
                  </a:lnTo>
                  <a:lnTo>
                    <a:pt x="0" y="9837"/>
                  </a:lnTo>
                  <a:lnTo>
                    <a:pt x="486" y="18564"/>
                  </a:lnTo>
                  <a:lnTo>
                    <a:pt x="1989" y="21600"/>
                  </a:lnTo>
                  <a:lnTo>
                    <a:pt x="3867" y="21600"/>
                  </a:lnTo>
                  <a:lnTo>
                    <a:pt x="4023" y="21572"/>
                  </a:lnTo>
                  <a:lnTo>
                    <a:pt x="12377" y="19093"/>
                  </a:lnTo>
                  <a:lnTo>
                    <a:pt x="20670" y="16902"/>
                  </a:lnTo>
                  <a:lnTo>
                    <a:pt x="21600" y="1668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6" name="Google Shape;336;p9"/>
          <p:cNvGrpSpPr/>
          <p:nvPr/>
        </p:nvGrpSpPr>
        <p:grpSpPr>
          <a:xfrm>
            <a:off x="3093728" y="5928809"/>
            <a:ext cx="250928" cy="256923"/>
            <a:chOff x="0" y="0"/>
            <a:chExt cx="250926" cy="256922"/>
          </a:xfrm>
        </p:grpSpPr>
        <p:sp>
          <p:nvSpPr>
            <p:cNvPr id="337" name="Google Shape;337;p9"/>
            <p:cNvSpPr/>
            <p:nvPr/>
          </p:nvSpPr>
          <p:spPr>
            <a:xfrm>
              <a:off x="87717" y="187147"/>
              <a:ext cx="75365" cy="697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6"/>
                  </a:lnTo>
                  <a:lnTo>
                    <a:pt x="2136" y="2076"/>
                  </a:lnTo>
                  <a:lnTo>
                    <a:pt x="5673" y="6825"/>
                  </a:lnTo>
                  <a:lnTo>
                    <a:pt x="16900" y="21600"/>
                  </a:lnTo>
                  <a:lnTo>
                    <a:pt x="18044" y="16709"/>
                  </a:lnTo>
                  <a:lnTo>
                    <a:pt x="19176" y="11998"/>
                  </a:lnTo>
                  <a:lnTo>
                    <a:pt x="20184" y="7389"/>
                  </a:lnTo>
                  <a:lnTo>
                    <a:pt x="20955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0" y="35584"/>
              <a:ext cx="250926" cy="1585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10" y="574"/>
                  </a:lnTo>
                  <a:lnTo>
                    <a:pt x="1481" y="950"/>
                  </a:lnTo>
                  <a:lnTo>
                    <a:pt x="2736" y="5784"/>
                  </a:lnTo>
                  <a:lnTo>
                    <a:pt x="3326" y="8015"/>
                  </a:lnTo>
                  <a:lnTo>
                    <a:pt x="3933" y="10232"/>
                  </a:lnTo>
                  <a:lnTo>
                    <a:pt x="4165" y="11060"/>
                  </a:lnTo>
                  <a:lnTo>
                    <a:pt x="4100" y="11624"/>
                  </a:lnTo>
                  <a:lnTo>
                    <a:pt x="3805" y="12326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2"/>
                  </a:lnTo>
                  <a:lnTo>
                    <a:pt x="5507" y="20946"/>
                  </a:lnTo>
                  <a:lnTo>
                    <a:pt x="7551" y="20652"/>
                  </a:lnTo>
                  <a:lnTo>
                    <a:pt x="14038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0323" y="14677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6" y="13313"/>
                  </a:lnTo>
                  <a:lnTo>
                    <a:pt x="17101" y="9392"/>
                  </a:lnTo>
                  <a:lnTo>
                    <a:pt x="15803" y="8178"/>
                  </a:lnTo>
                  <a:lnTo>
                    <a:pt x="15223" y="7647"/>
                  </a:lnTo>
                  <a:lnTo>
                    <a:pt x="14982" y="7034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6"/>
                  </a:lnTo>
                  <a:lnTo>
                    <a:pt x="8146" y="2916"/>
                  </a:lnTo>
                  <a:lnTo>
                    <a:pt x="7489" y="2623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94632" y="0"/>
              <a:ext cx="78581" cy="56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6" y="0"/>
                  </a:moveTo>
                  <a:lnTo>
                    <a:pt x="8973" y="13860"/>
                  </a:lnTo>
                  <a:lnTo>
                    <a:pt x="5249" y="18426"/>
                  </a:lnTo>
                  <a:lnTo>
                    <a:pt x="3577" y="20240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8" y="17006"/>
                  </a:lnTo>
                  <a:lnTo>
                    <a:pt x="21222" y="12910"/>
                  </a:lnTo>
                  <a:lnTo>
                    <a:pt x="2068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0" name="Google Shape;340;p9"/>
          <p:cNvGrpSpPr/>
          <p:nvPr/>
        </p:nvGrpSpPr>
        <p:grpSpPr>
          <a:xfrm>
            <a:off x="1729957" y="2168202"/>
            <a:ext cx="250927" cy="256923"/>
            <a:chOff x="0" y="0"/>
            <a:chExt cx="250926" cy="256922"/>
          </a:xfrm>
        </p:grpSpPr>
        <p:sp>
          <p:nvSpPr>
            <p:cNvPr id="341" name="Google Shape;341;p9"/>
            <p:cNvSpPr/>
            <p:nvPr/>
          </p:nvSpPr>
          <p:spPr>
            <a:xfrm>
              <a:off x="87717" y="187147"/>
              <a:ext cx="75365" cy="697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6"/>
                  </a:lnTo>
                  <a:lnTo>
                    <a:pt x="2139" y="2076"/>
                  </a:lnTo>
                  <a:lnTo>
                    <a:pt x="5673" y="6823"/>
                  </a:lnTo>
                  <a:lnTo>
                    <a:pt x="16900" y="21600"/>
                  </a:lnTo>
                  <a:lnTo>
                    <a:pt x="18044" y="16709"/>
                  </a:lnTo>
                  <a:lnTo>
                    <a:pt x="19176" y="11998"/>
                  </a:lnTo>
                  <a:lnTo>
                    <a:pt x="20184" y="7389"/>
                  </a:lnTo>
                  <a:lnTo>
                    <a:pt x="20955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0" y="35584"/>
              <a:ext cx="250926" cy="1585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10" y="574"/>
                  </a:lnTo>
                  <a:lnTo>
                    <a:pt x="1481" y="950"/>
                  </a:lnTo>
                  <a:lnTo>
                    <a:pt x="2736" y="5784"/>
                  </a:lnTo>
                  <a:lnTo>
                    <a:pt x="3325" y="8015"/>
                  </a:lnTo>
                  <a:lnTo>
                    <a:pt x="3932" y="10232"/>
                  </a:lnTo>
                  <a:lnTo>
                    <a:pt x="4164" y="11060"/>
                  </a:lnTo>
                  <a:lnTo>
                    <a:pt x="4100" y="11624"/>
                  </a:lnTo>
                  <a:lnTo>
                    <a:pt x="3805" y="12326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2" y="21552"/>
                  </a:lnTo>
                  <a:lnTo>
                    <a:pt x="5507" y="20946"/>
                  </a:lnTo>
                  <a:lnTo>
                    <a:pt x="7551" y="20652"/>
                  </a:lnTo>
                  <a:lnTo>
                    <a:pt x="14038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0323" y="14677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6" y="13311"/>
                  </a:lnTo>
                  <a:lnTo>
                    <a:pt x="17101" y="9391"/>
                  </a:lnTo>
                  <a:lnTo>
                    <a:pt x="15803" y="8178"/>
                  </a:lnTo>
                  <a:lnTo>
                    <a:pt x="15223" y="7647"/>
                  </a:lnTo>
                  <a:lnTo>
                    <a:pt x="14982" y="7034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6"/>
                  </a:lnTo>
                  <a:lnTo>
                    <a:pt x="8146" y="2916"/>
                  </a:lnTo>
                  <a:lnTo>
                    <a:pt x="7489" y="2623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94630" y="0"/>
              <a:ext cx="78583" cy="5699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6" y="0"/>
                  </a:moveTo>
                  <a:lnTo>
                    <a:pt x="8973" y="13860"/>
                  </a:lnTo>
                  <a:lnTo>
                    <a:pt x="5249" y="18426"/>
                  </a:lnTo>
                  <a:lnTo>
                    <a:pt x="3576" y="20240"/>
                  </a:lnTo>
                  <a:lnTo>
                    <a:pt x="1859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8" y="17006"/>
                  </a:lnTo>
                  <a:lnTo>
                    <a:pt x="21222" y="12910"/>
                  </a:lnTo>
                  <a:lnTo>
                    <a:pt x="20686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4" name="Google Shape;344;p9"/>
          <p:cNvGrpSpPr/>
          <p:nvPr/>
        </p:nvGrpSpPr>
        <p:grpSpPr>
          <a:xfrm>
            <a:off x="341096" y="3227098"/>
            <a:ext cx="250928" cy="256922"/>
            <a:chOff x="0" y="0"/>
            <a:chExt cx="250927" cy="256921"/>
          </a:xfrm>
        </p:grpSpPr>
        <p:sp>
          <p:nvSpPr>
            <p:cNvPr id="345" name="Google Shape;345;p9"/>
            <p:cNvSpPr/>
            <p:nvPr/>
          </p:nvSpPr>
          <p:spPr>
            <a:xfrm>
              <a:off x="87718" y="187147"/>
              <a:ext cx="75365" cy="6977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012" y="546"/>
                  </a:lnTo>
                  <a:lnTo>
                    <a:pt x="2136" y="2076"/>
                  </a:lnTo>
                  <a:lnTo>
                    <a:pt x="5673" y="6825"/>
                  </a:lnTo>
                  <a:lnTo>
                    <a:pt x="16900" y="21600"/>
                  </a:lnTo>
                  <a:lnTo>
                    <a:pt x="18044" y="16709"/>
                  </a:lnTo>
                  <a:lnTo>
                    <a:pt x="19176" y="11998"/>
                  </a:lnTo>
                  <a:lnTo>
                    <a:pt x="20184" y="7389"/>
                  </a:lnTo>
                  <a:lnTo>
                    <a:pt x="20955" y="28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0" y="35584"/>
              <a:ext cx="250927" cy="15852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282" y="0"/>
                  </a:moveTo>
                  <a:lnTo>
                    <a:pt x="1410" y="574"/>
                  </a:lnTo>
                  <a:lnTo>
                    <a:pt x="1481" y="950"/>
                  </a:lnTo>
                  <a:lnTo>
                    <a:pt x="2736" y="5784"/>
                  </a:lnTo>
                  <a:lnTo>
                    <a:pt x="3326" y="8015"/>
                  </a:lnTo>
                  <a:lnTo>
                    <a:pt x="3933" y="10232"/>
                  </a:lnTo>
                  <a:lnTo>
                    <a:pt x="4165" y="11060"/>
                  </a:lnTo>
                  <a:lnTo>
                    <a:pt x="4100" y="11624"/>
                  </a:lnTo>
                  <a:lnTo>
                    <a:pt x="3805" y="12326"/>
                  </a:lnTo>
                  <a:lnTo>
                    <a:pt x="2864" y="14595"/>
                  </a:lnTo>
                  <a:lnTo>
                    <a:pt x="0" y="21600"/>
                  </a:lnTo>
                  <a:lnTo>
                    <a:pt x="391" y="21565"/>
                  </a:lnTo>
                  <a:lnTo>
                    <a:pt x="664" y="21552"/>
                  </a:lnTo>
                  <a:lnTo>
                    <a:pt x="5507" y="20946"/>
                  </a:lnTo>
                  <a:lnTo>
                    <a:pt x="7551" y="20652"/>
                  </a:lnTo>
                  <a:lnTo>
                    <a:pt x="14038" y="20652"/>
                  </a:lnTo>
                  <a:lnTo>
                    <a:pt x="16602" y="16858"/>
                  </a:lnTo>
                  <a:lnTo>
                    <a:pt x="17847" y="16249"/>
                  </a:lnTo>
                  <a:lnTo>
                    <a:pt x="19080" y="15499"/>
                  </a:lnTo>
                  <a:lnTo>
                    <a:pt x="20323" y="14677"/>
                  </a:lnTo>
                  <a:lnTo>
                    <a:pt x="21600" y="13854"/>
                  </a:lnTo>
                  <a:lnTo>
                    <a:pt x="21317" y="13532"/>
                  </a:lnTo>
                  <a:lnTo>
                    <a:pt x="21146" y="13311"/>
                  </a:lnTo>
                  <a:lnTo>
                    <a:pt x="17101" y="9392"/>
                  </a:lnTo>
                  <a:lnTo>
                    <a:pt x="15803" y="8178"/>
                  </a:lnTo>
                  <a:lnTo>
                    <a:pt x="15223" y="7647"/>
                  </a:lnTo>
                  <a:lnTo>
                    <a:pt x="14983" y="7036"/>
                  </a:lnTo>
                  <a:lnTo>
                    <a:pt x="14975" y="4800"/>
                  </a:lnTo>
                  <a:lnTo>
                    <a:pt x="14939" y="3622"/>
                  </a:lnTo>
                  <a:lnTo>
                    <a:pt x="14910" y="2917"/>
                  </a:lnTo>
                  <a:lnTo>
                    <a:pt x="8146" y="2917"/>
                  </a:lnTo>
                  <a:lnTo>
                    <a:pt x="7489" y="2623"/>
                  </a:lnTo>
                  <a:lnTo>
                    <a:pt x="6962" y="2246"/>
                  </a:lnTo>
                  <a:lnTo>
                    <a:pt x="6363" y="2118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94633" y="0"/>
              <a:ext cx="78582" cy="569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85" y="0"/>
                  </a:moveTo>
                  <a:lnTo>
                    <a:pt x="12780" y="9317"/>
                  </a:lnTo>
                  <a:lnTo>
                    <a:pt x="8973" y="13856"/>
                  </a:lnTo>
                  <a:lnTo>
                    <a:pt x="5249" y="18424"/>
                  </a:lnTo>
                  <a:lnTo>
                    <a:pt x="3577" y="20238"/>
                  </a:lnTo>
                  <a:lnTo>
                    <a:pt x="1860" y="2135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387" y="17004"/>
                  </a:lnTo>
                  <a:lnTo>
                    <a:pt x="21222" y="12908"/>
                  </a:lnTo>
                  <a:lnTo>
                    <a:pt x="20685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9"/>
          <p:cNvGrpSpPr/>
          <p:nvPr/>
        </p:nvGrpSpPr>
        <p:grpSpPr>
          <a:xfrm>
            <a:off x="2555296" y="1741945"/>
            <a:ext cx="681270" cy="717193"/>
            <a:chOff x="0" y="0"/>
            <a:chExt cx="681268" cy="717192"/>
          </a:xfrm>
        </p:grpSpPr>
        <p:sp>
          <p:nvSpPr>
            <p:cNvPr id="349" name="Google Shape;349;p9"/>
            <p:cNvSpPr/>
            <p:nvPr/>
          </p:nvSpPr>
          <p:spPr>
            <a:xfrm>
              <a:off x="0" y="91471"/>
              <a:ext cx="681268" cy="6257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33" y="0"/>
                  </a:moveTo>
                  <a:lnTo>
                    <a:pt x="3919" y="342"/>
                  </a:lnTo>
                  <a:lnTo>
                    <a:pt x="2607" y="1145"/>
                  </a:lnTo>
                  <a:lnTo>
                    <a:pt x="1470" y="2403"/>
                  </a:lnTo>
                  <a:lnTo>
                    <a:pt x="806" y="3524"/>
                  </a:lnTo>
                  <a:lnTo>
                    <a:pt x="49" y="5975"/>
                  </a:lnTo>
                  <a:lnTo>
                    <a:pt x="0" y="7290"/>
                  </a:lnTo>
                  <a:lnTo>
                    <a:pt x="182" y="9150"/>
                  </a:lnTo>
                  <a:lnTo>
                    <a:pt x="520" y="10916"/>
                  </a:lnTo>
                  <a:lnTo>
                    <a:pt x="1014" y="12587"/>
                  </a:lnTo>
                  <a:lnTo>
                    <a:pt x="1662" y="14163"/>
                  </a:lnTo>
                  <a:lnTo>
                    <a:pt x="2460" y="15642"/>
                  </a:lnTo>
                  <a:lnTo>
                    <a:pt x="3408" y="17025"/>
                  </a:lnTo>
                  <a:lnTo>
                    <a:pt x="4504" y="18310"/>
                  </a:lnTo>
                  <a:lnTo>
                    <a:pt x="5745" y="19499"/>
                  </a:lnTo>
                  <a:lnTo>
                    <a:pt x="7130" y="20589"/>
                  </a:lnTo>
                  <a:lnTo>
                    <a:pt x="8666" y="21260"/>
                  </a:lnTo>
                  <a:lnTo>
                    <a:pt x="10361" y="21553"/>
                  </a:lnTo>
                  <a:lnTo>
                    <a:pt x="11229" y="21600"/>
                  </a:lnTo>
                  <a:lnTo>
                    <a:pt x="12104" y="21568"/>
                  </a:lnTo>
                  <a:lnTo>
                    <a:pt x="12984" y="21512"/>
                  </a:lnTo>
                  <a:lnTo>
                    <a:pt x="13862" y="21483"/>
                  </a:lnTo>
                  <a:lnTo>
                    <a:pt x="15589" y="21129"/>
                  </a:lnTo>
                  <a:lnTo>
                    <a:pt x="17006" y="20050"/>
                  </a:lnTo>
                  <a:lnTo>
                    <a:pt x="18042" y="18766"/>
                  </a:lnTo>
                  <a:lnTo>
                    <a:pt x="18960" y="17433"/>
                  </a:lnTo>
                  <a:lnTo>
                    <a:pt x="19753" y="16049"/>
                  </a:lnTo>
                  <a:lnTo>
                    <a:pt x="20413" y="14612"/>
                  </a:lnTo>
                  <a:lnTo>
                    <a:pt x="20935" y="13120"/>
                  </a:lnTo>
                  <a:lnTo>
                    <a:pt x="21312" y="11573"/>
                  </a:lnTo>
                  <a:lnTo>
                    <a:pt x="21535" y="9968"/>
                  </a:lnTo>
                  <a:lnTo>
                    <a:pt x="21600" y="8303"/>
                  </a:lnTo>
                  <a:lnTo>
                    <a:pt x="21498" y="6576"/>
                  </a:lnTo>
                  <a:lnTo>
                    <a:pt x="21147" y="4876"/>
                  </a:lnTo>
                  <a:lnTo>
                    <a:pt x="20504" y="3400"/>
                  </a:lnTo>
                  <a:lnTo>
                    <a:pt x="19608" y="2174"/>
                  </a:lnTo>
                  <a:lnTo>
                    <a:pt x="19312" y="1921"/>
                  </a:lnTo>
                  <a:lnTo>
                    <a:pt x="9692" y="1921"/>
                  </a:lnTo>
                  <a:lnTo>
                    <a:pt x="9640" y="1888"/>
                  </a:lnTo>
                  <a:lnTo>
                    <a:pt x="9547" y="1852"/>
                  </a:lnTo>
                  <a:lnTo>
                    <a:pt x="9483" y="1783"/>
                  </a:lnTo>
                  <a:lnTo>
                    <a:pt x="8187" y="716"/>
                  </a:lnTo>
                  <a:lnTo>
                    <a:pt x="6780" y="123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305675" y="0"/>
              <a:ext cx="303425" cy="14711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453" y="19737"/>
                  </a:lnTo>
                  <a:lnTo>
                    <a:pt x="2308" y="19737"/>
                  </a:lnTo>
                  <a:lnTo>
                    <a:pt x="2635" y="16710"/>
                  </a:lnTo>
                  <a:lnTo>
                    <a:pt x="2939" y="13858"/>
                  </a:lnTo>
                  <a:lnTo>
                    <a:pt x="3241" y="11131"/>
                  </a:lnTo>
                  <a:lnTo>
                    <a:pt x="3563" y="8477"/>
                  </a:lnTo>
                  <a:lnTo>
                    <a:pt x="3885" y="5181"/>
                  </a:lnTo>
                  <a:lnTo>
                    <a:pt x="3664" y="3057"/>
                  </a:lnTo>
                  <a:lnTo>
                    <a:pt x="2689" y="1524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338098" y="98578"/>
              <a:ext cx="254895" cy="358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583" y="0"/>
                  </a:moveTo>
                  <a:lnTo>
                    <a:pt x="9552" y="405"/>
                  </a:lnTo>
                  <a:lnTo>
                    <a:pt x="5378" y="7353"/>
                  </a:lnTo>
                  <a:lnTo>
                    <a:pt x="4125" y="1053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791" y="17069"/>
                  </a:lnTo>
                  <a:lnTo>
                    <a:pt x="17365" y="5700"/>
                  </a:lnTo>
                  <a:lnTo>
                    <a:pt x="1358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2" name="Google Shape;352;p9"/>
          <p:cNvGrpSpPr/>
          <p:nvPr/>
        </p:nvGrpSpPr>
        <p:grpSpPr>
          <a:xfrm>
            <a:off x="2555296" y="1741945"/>
            <a:ext cx="681270" cy="717193"/>
            <a:chOff x="0" y="0"/>
            <a:chExt cx="681268" cy="717192"/>
          </a:xfrm>
        </p:grpSpPr>
        <p:sp>
          <p:nvSpPr>
            <p:cNvPr id="353" name="Google Shape;353;p9"/>
            <p:cNvSpPr/>
            <p:nvPr/>
          </p:nvSpPr>
          <p:spPr>
            <a:xfrm>
              <a:off x="0" y="91471"/>
              <a:ext cx="681268" cy="62572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333" y="0"/>
                  </a:moveTo>
                  <a:lnTo>
                    <a:pt x="3919" y="342"/>
                  </a:lnTo>
                  <a:lnTo>
                    <a:pt x="2607" y="1145"/>
                  </a:lnTo>
                  <a:lnTo>
                    <a:pt x="1470" y="2403"/>
                  </a:lnTo>
                  <a:lnTo>
                    <a:pt x="806" y="3524"/>
                  </a:lnTo>
                  <a:lnTo>
                    <a:pt x="49" y="5975"/>
                  </a:lnTo>
                  <a:lnTo>
                    <a:pt x="0" y="7290"/>
                  </a:lnTo>
                  <a:lnTo>
                    <a:pt x="182" y="9150"/>
                  </a:lnTo>
                  <a:lnTo>
                    <a:pt x="520" y="10916"/>
                  </a:lnTo>
                  <a:lnTo>
                    <a:pt x="1014" y="12587"/>
                  </a:lnTo>
                  <a:lnTo>
                    <a:pt x="1662" y="14163"/>
                  </a:lnTo>
                  <a:lnTo>
                    <a:pt x="2460" y="15642"/>
                  </a:lnTo>
                  <a:lnTo>
                    <a:pt x="3408" y="17025"/>
                  </a:lnTo>
                  <a:lnTo>
                    <a:pt x="4504" y="18310"/>
                  </a:lnTo>
                  <a:lnTo>
                    <a:pt x="5745" y="19499"/>
                  </a:lnTo>
                  <a:lnTo>
                    <a:pt x="7130" y="20589"/>
                  </a:lnTo>
                  <a:lnTo>
                    <a:pt x="8666" y="21260"/>
                  </a:lnTo>
                  <a:lnTo>
                    <a:pt x="10361" y="21553"/>
                  </a:lnTo>
                  <a:lnTo>
                    <a:pt x="11229" y="21600"/>
                  </a:lnTo>
                  <a:lnTo>
                    <a:pt x="12104" y="21568"/>
                  </a:lnTo>
                  <a:lnTo>
                    <a:pt x="12984" y="21512"/>
                  </a:lnTo>
                  <a:lnTo>
                    <a:pt x="13862" y="21483"/>
                  </a:lnTo>
                  <a:lnTo>
                    <a:pt x="15589" y="21129"/>
                  </a:lnTo>
                  <a:lnTo>
                    <a:pt x="17006" y="20050"/>
                  </a:lnTo>
                  <a:lnTo>
                    <a:pt x="18042" y="18766"/>
                  </a:lnTo>
                  <a:lnTo>
                    <a:pt x="18960" y="17433"/>
                  </a:lnTo>
                  <a:lnTo>
                    <a:pt x="19753" y="16049"/>
                  </a:lnTo>
                  <a:lnTo>
                    <a:pt x="20413" y="14612"/>
                  </a:lnTo>
                  <a:lnTo>
                    <a:pt x="20935" y="13120"/>
                  </a:lnTo>
                  <a:lnTo>
                    <a:pt x="21312" y="11573"/>
                  </a:lnTo>
                  <a:lnTo>
                    <a:pt x="21535" y="9968"/>
                  </a:lnTo>
                  <a:lnTo>
                    <a:pt x="21600" y="8303"/>
                  </a:lnTo>
                  <a:lnTo>
                    <a:pt x="21498" y="6576"/>
                  </a:lnTo>
                  <a:lnTo>
                    <a:pt x="21147" y="4876"/>
                  </a:lnTo>
                  <a:lnTo>
                    <a:pt x="20504" y="3400"/>
                  </a:lnTo>
                  <a:lnTo>
                    <a:pt x="19608" y="2174"/>
                  </a:lnTo>
                  <a:lnTo>
                    <a:pt x="19312" y="1921"/>
                  </a:lnTo>
                  <a:lnTo>
                    <a:pt x="9692" y="1921"/>
                  </a:lnTo>
                  <a:lnTo>
                    <a:pt x="9640" y="1888"/>
                  </a:lnTo>
                  <a:lnTo>
                    <a:pt x="9547" y="1852"/>
                  </a:lnTo>
                  <a:lnTo>
                    <a:pt x="9483" y="1783"/>
                  </a:lnTo>
                  <a:lnTo>
                    <a:pt x="8187" y="716"/>
                  </a:lnTo>
                  <a:lnTo>
                    <a:pt x="6780" y="123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305675" y="0"/>
              <a:ext cx="303425" cy="14711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748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453" y="19737"/>
                  </a:lnTo>
                  <a:lnTo>
                    <a:pt x="2308" y="19737"/>
                  </a:lnTo>
                  <a:lnTo>
                    <a:pt x="2635" y="16710"/>
                  </a:lnTo>
                  <a:lnTo>
                    <a:pt x="2939" y="13858"/>
                  </a:lnTo>
                  <a:lnTo>
                    <a:pt x="3241" y="11131"/>
                  </a:lnTo>
                  <a:lnTo>
                    <a:pt x="3563" y="8477"/>
                  </a:lnTo>
                  <a:lnTo>
                    <a:pt x="3885" y="5181"/>
                  </a:lnTo>
                  <a:lnTo>
                    <a:pt x="3664" y="3057"/>
                  </a:lnTo>
                  <a:lnTo>
                    <a:pt x="2689" y="1524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338098" y="98578"/>
              <a:ext cx="254895" cy="358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3583" y="0"/>
                  </a:moveTo>
                  <a:lnTo>
                    <a:pt x="9552" y="405"/>
                  </a:lnTo>
                  <a:lnTo>
                    <a:pt x="5378" y="7353"/>
                  </a:lnTo>
                  <a:lnTo>
                    <a:pt x="4125" y="1053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791" y="17069"/>
                  </a:lnTo>
                  <a:lnTo>
                    <a:pt x="17365" y="5700"/>
                  </a:lnTo>
                  <a:lnTo>
                    <a:pt x="13583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9"/>
          <p:cNvSpPr/>
          <p:nvPr/>
        </p:nvSpPr>
        <p:spPr>
          <a:xfrm>
            <a:off x="0" y="639825"/>
            <a:ext cx="4572000" cy="5121150"/>
          </a:xfrm>
          <a:prstGeom prst="rect">
            <a:avLst/>
          </a:pr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9"/>
          <p:cNvSpPr/>
          <p:nvPr/>
        </p:nvSpPr>
        <p:spPr>
          <a:xfrm>
            <a:off x="0" y="5748273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9"/>
          <p:cNvSpPr/>
          <p:nvPr/>
        </p:nvSpPr>
        <p:spPr>
          <a:xfrm>
            <a:off x="0" y="627126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9"/>
          <p:cNvSpPr txBox="1">
            <a:spLocks noGrp="1"/>
          </p:cNvSpPr>
          <p:nvPr>
            <p:ph type="title"/>
          </p:nvPr>
        </p:nvSpPr>
        <p:spPr>
          <a:xfrm>
            <a:off x="-321757" y="903014"/>
            <a:ext cx="5215405" cy="724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dirty="0"/>
              <a:t>Fallen &amp; </a:t>
            </a:r>
            <a:r>
              <a:rPr lang="en-US" dirty="0" err="1"/>
              <a:t>Sammeln</a:t>
            </a:r>
            <a:r>
              <a:rPr lang="en-US" dirty="0"/>
              <a:t> Spiel </a:t>
            </a:r>
            <a:br>
              <a:rPr lang="en-US" dirty="0"/>
            </a:br>
            <a:r>
              <a:rPr lang="en-US" dirty="0" err="1"/>
              <a:t>Karten</a:t>
            </a:r>
            <a:endParaRPr dirty="0"/>
          </a:p>
        </p:txBody>
      </p:sp>
      <p:sp>
        <p:nvSpPr>
          <p:cNvPr id="360" name="Google Shape;360;p9"/>
          <p:cNvSpPr txBox="1">
            <a:spLocks noGrp="1"/>
          </p:cNvSpPr>
          <p:nvPr>
            <p:ph type="body" idx="1"/>
          </p:nvPr>
        </p:nvSpPr>
        <p:spPr>
          <a:xfrm>
            <a:off x="933229" y="1865747"/>
            <a:ext cx="2705541" cy="3470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95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600"/>
              <a:buFont typeface="Roboto Medium"/>
              <a:buNone/>
            </a:pPr>
            <a:r>
              <a:rPr lang="en-US" dirty="0" err="1"/>
              <a:t>Verwende</a:t>
            </a:r>
            <a:r>
              <a:rPr lang="en-US" dirty="0"/>
              <a:t> die </a:t>
            </a:r>
            <a:r>
              <a:rPr lang="en-US" dirty="0" err="1"/>
              <a:t>Karten</a:t>
            </a:r>
            <a:r>
              <a:rPr lang="en-US" dirty="0"/>
              <a:t> in </a:t>
            </a:r>
            <a:r>
              <a:rPr lang="en-US" dirty="0" err="1"/>
              <a:t>dieser</a:t>
            </a:r>
            <a:r>
              <a:rPr lang="en-US" dirty="0"/>
              <a:t> </a:t>
            </a:r>
            <a:r>
              <a:rPr lang="en-US" dirty="0" err="1"/>
              <a:t>Reihenfolge</a:t>
            </a:r>
            <a:r>
              <a:rPr lang="en-US" dirty="0"/>
              <a:t>:</a:t>
            </a:r>
            <a:endParaRPr dirty="0"/>
          </a:p>
          <a:p>
            <a:pPr marL="0" lvl="0" indent="1282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E3F0"/>
              </a:buClr>
              <a:buSzPts val="1600"/>
              <a:buFont typeface="Times New Roman"/>
              <a:buNone/>
            </a:pPr>
            <a:endParaRPr dirty="0"/>
          </a:p>
          <a:p>
            <a:pPr marL="398779" lvl="0" indent="-25780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de-DE" sz="1800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Beginne von oben</a:t>
            </a:r>
            <a:endParaRPr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de-DE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Herunterfallen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de-DE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Bewege den Sammler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Fang es auf!</a:t>
            </a:r>
            <a:endParaRPr sz="1800" b="1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de-DE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Punktestand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de-DE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Bonuspunkte</a:t>
            </a:r>
            <a:endParaRPr b="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398779" lvl="0" indent="-25780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Black"/>
              <a:buAutoNum type="arabicPeriod"/>
            </a:pPr>
            <a:r>
              <a:rPr lang="en-US" sz="1800" b="1" dirty="0" err="1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Gewonnen</a:t>
            </a:r>
            <a:r>
              <a:rPr lang="en-US" sz="1800" b="1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!</a:t>
            </a:r>
            <a:endParaRPr dirty="0"/>
          </a:p>
        </p:txBody>
      </p:sp>
      <p:sp>
        <p:nvSpPr>
          <p:cNvPr id="361" name="Google Shape;361;p9"/>
          <p:cNvSpPr/>
          <p:nvPr/>
        </p:nvSpPr>
        <p:spPr>
          <a:xfrm>
            <a:off x="1938495" y="5890085"/>
            <a:ext cx="694903" cy="25942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9"/>
          <p:cNvSpPr txBox="1"/>
          <p:nvPr/>
        </p:nvSpPr>
        <p:spPr>
          <a:xfrm>
            <a:off x="457199" y="5927725"/>
            <a:ext cx="915037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/>
          </a:p>
        </p:txBody>
      </p:sp>
      <p:sp>
        <p:nvSpPr>
          <p:cNvPr id="363" name="Google Shape;363;p9"/>
          <p:cNvSpPr txBox="1"/>
          <p:nvPr/>
        </p:nvSpPr>
        <p:spPr>
          <a:xfrm>
            <a:off x="3305909" y="5937249"/>
            <a:ext cx="1060918" cy="170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 </a:t>
            </a:r>
            <a:r>
              <a:rPr lang="en-US" sz="10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10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7 </a:t>
            </a:r>
            <a:r>
              <a:rPr lang="en-US" sz="10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Karten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1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10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10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10"/>
          <p:cNvSpPr txBox="1"/>
          <p:nvPr/>
        </p:nvSpPr>
        <p:spPr>
          <a:xfrm>
            <a:off x="698498" y="5927724"/>
            <a:ext cx="1130301" cy="172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Fallen &amp;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Sammeln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Spiel</a:t>
            </a:r>
            <a:endParaRPr dirty="0"/>
          </a:p>
        </p:txBody>
      </p:sp>
      <p:sp>
        <p:nvSpPr>
          <p:cNvPr id="374" name="Google Shape;374;p10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10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10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1</a:t>
            </a:r>
            <a:endParaRPr dirty="0"/>
          </a:p>
        </p:txBody>
      </p:sp>
      <p:sp>
        <p:nvSpPr>
          <p:cNvPr id="377" name="Google Shape;377;p10"/>
          <p:cNvSpPr/>
          <p:nvPr/>
        </p:nvSpPr>
        <p:spPr>
          <a:xfrm>
            <a:off x="761999" y="2513659"/>
            <a:ext cx="3047989" cy="228786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10"/>
          <p:cNvSpPr/>
          <p:nvPr/>
        </p:nvSpPr>
        <p:spPr>
          <a:xfrm>
            <a:off x="762000" y="2513660"/>
            <a:ext cx="3048000" cy="2287880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10"/>
          <p:cNvSpPr txBox="1"/>
          <p:nvPr/>
        </p:nvSpPr>
        <p:spPr>
          <a:xfrm>
            <a:off x="761998" y="1141022"/>
            <a:ext cx="3047989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81914" marR="5080" lvl="0" indent="-69849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Beginne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an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zufälligen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Stelle am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oberen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Rand der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Bühne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endParaRPr dirty="0"/>
          </a:p>
        </p:txBody>
      </p:sp>
      <p:sp>
        <p:nvSpPr>
          <p:cNvPr id="380" name="Google Shape;380;p10"/>
          <p:cNvSpPr txBox="1">
            <a:spLocks noGrp="1"/>
          </p:cNvSpPr>
          <p:nvPr>
            <p:ph type="title"/>
          </p:nvPr>
        </p:nvSpPr>
        <p:spPr>
          <a:xfrm>
            <a:off x="227695" y="433114"/>
            <a:ext cx="4116610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Beginne</a:t>
            </a:r>
            <a:r>
              <a:rPr lang="en-US" sz="2400" b="1" i="0" u="none" strike="noStrike" cap="none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von </a:t>
            </a:r>
            <a:r>
              <a:rPr lang="en-US" sz="2400" b="1" i="0" u="none" strike="noStrike" cap="none" dirty="0" err="1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oben</a:t>
            </a:r>
            <a:endParaRPr sz="2400" dirty="0"/>
          </a:p>
        </p:txBody>
      </p:sp>
      <p:grpSp>
        <p:nvGrpSpPr>
          <p:cNvPr id="381" name="Google Shape;381;p10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382" name="Google Shape;382;p10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10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10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5" name="Google Shape;385;p10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386" name="Google Shape;386;p10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10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9" name="Google Shape;389;p10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390" name="Google Shape;390;p10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1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8" name="Google Shape;398;p11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399" name="Google Shape;399;p11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11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2" name="Google Shape;402;p11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403" name="Google Shape;403;p11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6" name="Google Shape;406;p11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407" name="Google Shape;407;p11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11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0" name="Google Shape;410;p11"/>
          <p:cNvSpPr/>
          <p:nvPr/>
        </p:nvSpPr>
        <p:spPr>
          <a:xfrm>
            <a:off x="0" y="927099"/>
            <a:ext cx="4572000" cy="1381965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11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11"/>
          <p:cNvSpPr/>
          <p:nvPr/>
        </p:nvSpPr>
        <p:spPr>
          <a:xfrm>
            <a:off x="0" y="2309062"/>
            <a:ext cx="4572000" cy="1482344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11"/>
          <p:cNvSpPr/>
          <p:nvPr/>
        </p:nvSpPr>
        <p:spPr>
          <a:xfrm>
            <a:off x="0" y="2296362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11"/>
          <p:cNvSpPr/>
          <p:nvPr/>
        </p:nvSpPr>
        <p:spPr>
          <a:xfrm>
            <a:off x="0" y="3791406"/>
            <a:ext cx="4572000" cy="945693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11"/>
          <p:cNvSpPr/>
          <p:nvPr/>
        </p:nvSpPr>
        <p:spPr>
          <a:xfrm>
            <a:off x="0" y="3778706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11"/>
          <p:cNvSpPr/>
          <p:nvPr/>
        </p:nvSpPr>
        <p:spPr>
          <a:xfrm>
            <a:off x="0" y="4737100"/>
            <a:ext cx="4572000" cy="166370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11"/>
          <p:cNvSpPr/>
          <p:nvPr/>
        </p:nvSpPr>
        <p:spPr>
          <a:xfrm>
            <a:off x="0" y="472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11"/>
          <p:cNvSpPr txBox="1">
            <a:spLocks noGrp="1"/>
          </p:cNvSpPr>
          <p:nvPr>
            <p:ph type="title"/>
          </p:nvPr>
        </p:nvSpPr>
        <p:spPr>
          <a:xfrm>
            <a:off x="215898" y="178913"/>
            <a:ext cx="4165015" cy="631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de-DE" sz="2400" dirty="0"/>
              <a:t>Beginne von oben</a:t>
            </a:r>
            <a:endParaRPr sz="2400" dirty="0"/>
          </a:p>
          <a:p>
            <a:pPr marL="0" lvl="0" indent="127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420" name="Google Shape;420;p11"/>
          <p:cNvSpPr txBox="1"/>
          <p:nvPr/>
        </p:nvSpPr>
        <p:spPr>
          <a:xfrm>
            <a:off x="1678919" y="1035707"/>
            <a:ext cx="1484001" cy="237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421" name="Google Shape;421;p11"/>
          <p:cNvSpPr txBox="1"/>
          <p:nvPr/>
        </p:nvSpPr>
        <p:spPr>
          <a:xfrm>
            <a:off x="1296299" y="2420722"/>
            <a:ext cx="2004212" cy="277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dirty="0"/>
          </a:p>
        </p:txBody>
      </p:sp>
      <p:sp>
        <p:nvSpPr>
          <p:cNvPr id="422" name="Google Shape;422;p11"/>
          <p:cNvSpPr txBox="1"/>
          <p:nvPr/>
        </p:nvSpPr>
        <p:spPr>
          <a:xfrm>
            <a:off x="225121" y="1816008"/>
            <a:ext cx="1035051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6204" marR="5080" lvl="0" indent="-104139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	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Bühnenbild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z.B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Boardwalk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423" name="Google Shape;423;p11"/>
          <p:cNvCxnSpPr/>
          <p:nvPr/>
        </p:nvCxnSpPr>
        <p:spPr>
          <a:xfrm>
            <a:off x="2425700" y="1297939"/>
            <a:ext cx="0" cy="826973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4" name="Google Shape;424;p11"/>
          <p:cNvSpPr txBox="1"/>
          <p:nvPr/>
        </p:nvSpPr>
        <p:spPr>
          <a:xfrm>
            <a:off x="2588130" y="1799869"/>
            <a:ext cx="850265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46685" marR="5080" lvl="0" indent="-13462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	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z.B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Apple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425" name="Google Shape;425;p11"/>
          <p:cNvSpPr/>
          <p:nvPr/>
        </p:nvSpPr>
        <p:spPr>
          <a:xfrm>
            <a:off x="3692094" y="1357908"/>
            <a:ext cx="575311" cy="57531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739" y="0"/>
                </a:moveTo>
                <a:lnTo>
                  <a:pt x="2861" y="0"/>
                </a:lnTo>
                <a:lnTo>
                  <a:pt x="1207" y="45"/>
                </a:lnTo>
                <a:lnTo>
                  <a:pt x="358" y="358"/>
                </a:lnTo>
                <a:lnTo>
                  <a:pt x="45" y="1207"/>
                </a:lnTo>
                <a:lnTo>
                  <a:pt x="0" y="2861"/>
                </a:lnTo>
                <a:lnTo>
                  <a:pt x="0" y="18739"/>
                </a:lnTo>
                <a:lnTo>
                  <a:pt x="45" y="20393"/>
                </a:lnTo>
                <a:lnTo>
                  <a:pt x="358" y="21242"/>
                </a:lnTo>
                <a:lnTo>
                  <a:pt x="1207" y="21555"/>
                </a:lnTo>
                <a:lnTo>
                  <a:pt x="2861" y="21600"/>
                </a:lnTo>
                <a:lnTo>
                  <a:pt x="18739" y="21600"/>
                </a:lnTo>
                <a:lnTo>
                  <a:pt x="20393" y="21555"/>
                </a:lnTo>
                <a:lnTo>
                  <a:pt x="21242" y="21242"/>
                </a:lnTo>
                <a:lnTo>
                  <a:pt x="21555" y="20393"/>
                </a:lnTo>
                <a:lnTo>
                  <a:pt x="21600" y="18739"/>
                </a:lnTo>
                <a:lnTo>
                  <a:pt x="21600" y="2861"/>
                </a:lnTo>
                <a:lnTo>
                  <a:pt x="21555" y="1207"/>
                </a:lnTo>
                <a:lnTo>
                  <a:pt x="21242" y="358"/>
                </a:lnTo>
                <a:lnTo>
                  <a:pt x="20393" y="45"/>
                </a:lnTo>
                <a:lnTo>
                  <a:pt x="187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11"/>
          <p:cNvSpPr/>
          <p:nvPr/>
        </p:nvSpPr>
        <p:spPr>
          <a:xfrm>
            <a:off x="3798899" y="1416963"/>
            <a:ext cx="361696" cy="29985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11"/>
          <p:cNvSpPr/>
          <p:nvPr/>
        </p:nvSpPr>
        <p:spPr>
          <a:xfrm>
            <a:off x="3692094" y="1357908"/>
            <a:ext cx="575311" cy="57531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861" y="0"/>
                </a:moveTo>
                <a:lnTo>
                  <a:pt x="1207" y="45"/>
                </a:lnTo>
                <a:lnTo>
                  <a:pt x="358" y="358"/>
                </a:lnTo>
                <a:lnTo>
                  <a:pt x="45" y="1207"/>
                </a:lnTo>
                <a:lnTo>
                  <a:pt x="0" y="2861"/>
                </a:lnTo>
                <a:lnTo>
                  <a:pt x="0" y="18739"/>
                </a:lnTo>
                <a:lnTo>
                  <a:pt x="45" y="20393"/>
                </a:lnTo>
                <a:lnTo>
                  <a:pt x="358" y="21242"/>
                </a:lnTo>
                <a:lnTo>
                  <a:pt x="1207" y="21555"/>
                </a:lnTo>
                <a:lnTo>
                  <a:pt x="2861" y="21600"/>
                </a:lnTo>
                <a:lnTo>
                  <a:pt x="18739" y="21600"/>
                </a:lnTo>
                <a:lnTo>
                  <a:pt x="20393" y="21555"/>
                </a:lnTo>
                <a:lnTo>
                  <a:pt x="21242" y="21242"/>
                </a:lnTo>
                <a:lnTo>
                  <a:pt x="21555" y="20393"/>
                </a:lnTo>
                <a:lnTo>
                  <a:pt x="21600" y="18739"/>
                </a:lnTo>
                <a:lnTo>
                  <a:pt x="21600" y="2861"/>
                </a:lnTo>
                <a:lnTo>
                  <a:pt x="21555" y="1207"/>
                </a:lnTo>
                <a:lnTo>
                  <a:pt x="21242" y="358"/>
                </a:lnTo>
                <a:lnTo>
                  <a:pt x="20393" y="45"/>
                </a:lnTo>
                <a:lnTo>
                  <a:pt x="18739" y="0"/>
                </a:lnTo>
                <a:lnTo>
                  <a:pt x="2861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11"/>
          <p:cNvSpPr/>
          <p:nvPr/>
        </p:nvSpPr>
        <p:spPr>
          <a:xfrm>
            <a:off x="570029" y="1356956"/>
            <a:ext cx="412395" cy="41239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11"/>
          <p:cNvSpPr/>
          <p:nvPr/>
        </p:nvSpPr>
        <p:spPr>
          <a:xfrm>
            <a:off x="570029" y="1356956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11"/>
          <p:cNvSpPr/>
          <p:nvPr/>
        </p:nvSpPr>
        <p:spPr>
          <a:xfrm>
            <a:off x="2806876" y="1356956"/>
            <a:ext cx="412395" cy="41239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11"/>
          <p:cNvSpPr/>
          <p:nvPr/>
        </p:nvSpPr>
        <p:spPr>
          <a:xfrm>
            <a:off x="2806876" y="1356956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11"/>
          <p:cNvSpPr/>
          <p:nvPr/>
        </p:nvSpPr>
        <p:spPr>
          <a:xfrm>
            <a:off x="851514" y="2803524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00" y="0"/>
                </a:moveTo>
                <a:lnTo>
                  <a:pt x="3400" y="0"/>
                </a:ln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11"/>
          <p:cNvSpPr/>
          <p:nvPr/>
        </p:nvSpPr>
        <p:spPr>
          <a:xfrm>
            <a:off x="851514" y="2803524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00" y="0"/>
                </a:move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lnTo>
                  <a:pt x="34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11"/>
          <p:cNvSpPr txBox="1"/>
          <p:nvPr/>
        </p:nvSpPr>
        <p:spPr>
          <a:xfrm>
            <a:off x="983663" y="3162707"/>
            <a:ext cx="22098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Apple</a:t>
            </a:r>
            <a:endParaRPr/>
          </a:p>
        </p:txBody>
      </p:sp>
      <p:sp>
        <p:nvSpPr>
          <p:cNvPr id="435" name="Google Shape;435;p11"/>
          <p:cNvSpPr/>
          <p:nvPr/>
        </p:nvSpPr>
        <p:spPr>
          <a:xfrm>
            <a:off x="920831" y="2822114"/>
            <a:ext cx="346597" cy="287335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11"/>
          <p:cNvSpPr/>
          <p:nvPr/>
        </p:nvSpPr>
        <p:spPr>
          <a:xfrm>
            <a:off x="3620220" y="1357908"/>
            <a:ext cx="713653" cy="7308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4" y="0"/>
                </a:moveTo>
                <a:lnTo>
                  <a:pt x="2306" y="0"/>
                </a:lnTo>
                <a:lnTo>
                  <a:pt x="973" y="35"/>
                </a:lnTo>
                <a:lnTo>
                  <a:pt x="288" y="282"/>
                </a:lnTo>
                <a:lnTo>
                  <a:pt x="36" y="950"/>
                </a:lnTo>
                <a:lnTo>
                  <a:pt x="0" y="2252"/>
                </a:lnTo>
                <a:lnTo>
                  <a:pt x="0" y="19348"/>
                </a:lnTo>
                <a:lnTo>
                  <a:pt x="36" y="20650"/>
                </a:lnTo>
                <a:lnTo>
                  <a:pt x="288" y="21318"/>
                </a:lnTo>
                <a:lnTo>
                  <a:pt x="973" y="21565"/>
                </a:lnTo>
                <a:lnTo>
                  <a:pt x="2306" y="21600"/>
                </a:lnTo>
                <a:lnTo>
                  <a:pt x="19294" y="21600"/>
                </a:lnTo>
                <a:lnTo>
                  <a:pt x="20627" y="21565"/>
                </a:lnTo>
                <a:lnTo>
                  <a:pt x="21312" y="21318"/>
                </a:lnTo>
                <a:lnTo>
                  <a:pt x="21564" y="20650"/>
                </a:lnTo>
                <a:lnTo>
                  <a:pt x="21600" y="19348"/>
                </a:lnTo>
                <a:lnTo>
                  <a:pt x="21600" y="2252"/>
                </a:lnTo>
                <a:lnTo>
                  <a:pt x="21564" y="950"/>
                </a:lnTo>
                <a:lnTo>
                  <a:pt x="21312" y="282"/>
                </a:lnTo>
                <a:lnTo>
                  <a:pt x="20627" y="35"/>
                </a:lnTo>
                <a:lnTo>
                  <a:pt x="1929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11"/>
          <p:cNvSpPr/>
          <p:nvPr/>
        </p:nvSpPr>
        <p:spPr>
          <a:xfrm>
            <a:off x="3620220" y="1357908"/>
            <a:ext cx="713653" cy="7308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06" y="0"/>
                </a:moveTo>
                <a:lnTo>
                  <a:pt x="973" y="35"/>
                </a:lnTo>
                <a:lnTo>
                  <a:pt x="288" y="282"/>
                </a:lnTo>
                <a:lnTo>
                  <a:pt x="36" y="950"/>
                </a:lnTo>
                <a:lnTo>
                  <a:pt x="0" y="2252"/>
                </a:lnTo>
                <a:lnTo>
                  <a:pt x="0" y="19348"/>
                </a:lnTo>
                <a:lnTo>
                  <a:pt x="36" y="20650"/>
                </a:lnTo>
                <a:lnTo>
                  <a:pt x="288" y="21318"/>
                </a:lnTo>
                <a:lnTo>
                  <a:pt x="973" y="21565"/>
                </a:lnTo>
                <a:lnTo>
                  <a:pt x="2306" y="21600"/>
                </a:lnTo>
                <a:lnTo>
                  <a:pt x="19294" y="21600"/>
                </a:lnTo>
                <a:lnTo>
                  <a:pt x="20627" y="21565"/>
                </a:lnTo>
                <a:lnTo>
                  <a:pt x="21312" y="21318"/>
                </a:lnTo>
                <a:lnTo>
                  <a:pt x="21564" y="20650"/>
                </a:lnTo>
                <a:lnTo>
                  <a:pt x="21600" y="19348"/>
                </a:lnTo>
                <a:lnTo>
                  <a:pt x="21600" y="2252"/>
                </a:lnTo>
                <a:lnTo>
                  <a:pt x="21564" y="950"/>
                </a:lnTo>
                <a:lnTo>
                  <a:pt x="21312" y="282"/>
                </a:lnTo>
                <a:lnTo>
                  <a:pt x="20627" y="35"/>
                </a:lnTo>
                <a:lnTo>
                  <a:pt x="19294" y="0"/>
                </a:lnTo>
                <a:lnTo>
                  <a:pt x="2306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11"/>
          <p:cNvSpPr txBox="1"/>
          <p:nvPr/>
        </p:nvSpPr>
        <p:spPr>
          <a:xfrm>
            <a:off x="3834803" y="1911978"/>
            <a:ext cx="28575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Apple</a:t>
            </a:r>
            <a:endParaRPr/>
          </a:p>
        </p:txBody>
      </p:sp>
      <p:sp>
        <p:nvSpPr>
          <p:cNvPr id="439" name="Google Shape;439;p11"/>
          <p:cNvSpPr/>
          <p:nvPr/>
        </p:nvSpPr>
        <p:spPr>
          <a:xfrm>
            <a:off x="3726357" y="1389328"/>
            <a:ext cx="503070" cy="41705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11"/>
          <p:cNvSpPr/>
          <p:nvPr/>
        </p:nvSpPr>
        <p:spPr>
          <a:xfrm>
            <a:off x="1496441" y="1357908"/>
            <a:ext cx="731444" cy="73144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350" y="0"/>
                </a:moveTo>
                <a:lnTo>
                  <a:pt x="2250" y="0"/>
                </a:lnTo>
                <a:lnTo>
                  <a:pt x="949" y="35"/>
                </a:lnTo>
                <a:lnTo>
                  <a:pt x="281" y="281"/>
                </a:lnTo>
                <a:lnTo>
                  <a:pt x="35" y="949"/>
                </a:lnTo>
                <a:lnTo>
                  <a:pt x="0" y="2250"/>
                </a:lnTo>
                <a:lnTo>
                  <a:pt x="0" y="19350"/>
                </a:lnTo>
                <a:lnTo>
                  <a:pt x="35" y="20651"/>
                </a:lnTo>
                <a:lnTo>
                  <a:pt x="281" y="21319"/>
                </a:lnTo>
                <a:lnTo>
                  <a:pt x="949" y="21565"/>
                </a:lnTo>
                <a:lnTo>
                  <a:pt x="2250" y="21600"/>
                </a:lnTo>
                <a:lnTo>
                  <a:pt x="19350" y="21600"/>
                </a:lnTo>
                <a:lnTo>
                  <a:pt x="20651" y="21565"/>
                </a:lnTo>
                <a:lnTo>
                  <a:pt x="21319" y="21319"/>
                </a:lnTo>
                <a:lnTo>
                  <a:pt x="21565" y="20651"/>
                </a:lnTo>
                <a:lnTo>
                  <a:pt x="21600" y="19350"/>
                </a:lnTo>
                <a:lnTo>
                  <a:pt x="21600" y="2250"/>
                </a:lnTo>
                <a:lnTo>
                  <a:pt x="21565" y="949"/>
                </a:lnTo>
                <a:lnTo>
                  <a:pt x="21319" y="281"/>
                </a:lnTo>
                <a:lnTo>
                  <a:pt x="20651" y="35"/>
                </a:lnTo>
                <a:lnTo>
                  <a:pt x="193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11"/>
          <p:cNvSpPr/>
          <p:nvPr/>
        </p:nvSpPr>
        <p:spPr>
          <a:xfrm>
            <a:off x="1496441" y="1357908"/>
            <a:ext cx="731432" cy="53376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11"/>
          <p:cNvSpPr/>
          <p:nvPr/>
        </p:nvSpPr>
        <p:spPr>
          <a:xfrm>
            <a:off x="1496441" y="1357908"/>
            <a:ext cx="731444" cy="73144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250" y="0"/>
                </a:moveTo>
                <a:lnTo>
                  <a:pt x="949" y="35"/>
                </a:lnTo>
                <a:lnTo>
                  <a:pt x="281" y="281"/>
                </a:lnTo>
                <a:lnTo>
                  <a:pt x="35" y="949"/>
                </a:lnTo>
                <a:lnTo>
                  <a:pt x="0" y="2250"/>
                </a:lnTo>
                <a:lnTo>
                  <a:pt x="0" y="19350"/>
                </a:lnTo>
                <a:lnTo>
                  <a:pt x="35" y="20651"/>
                </a:lnTo>
                <a:lnTo>
                  <a:pt x="281" y="21319"/>
                </a:lnTo>
                <a:lnTo>
                  <a:pt x="949" y="21565"/>
                </a:lnTo>
                <a:lnTo>
                  <a:pt x="2250" y="21600"/>
                </a:lnTo>
                <a:lnTo>
                  <a:pt x="19350" y="21600"/>
                </a:lnTo>
                <a:lnTo>
                  <a:pt x="20651" y="21565"/>
                </a:lnTo>
                <a:lnTo>
                  <a:pt x="21319" y="21319"/>
                </a:lnTo>
                <a:lnTo>
                  <a:pt x="21565" y="20651"/>
                </a:lnTo>
                <a:lnTo>
                  <a:pt x="21600" y="19350"/>
                </a:lnTo>
                <a:lnTo>
                  <a:pt x="21600" y="2250"/>
                </a:lnTo>
                <a:lnTo>
                  <a:pt x="21565" y="949"/>
                </a:lnTo>
                <a:lnTo>
                  <a:pt x="21319" y="281"/>
                </a:lnTo>
                <a:lnTo>
                  <a:pt x="20651" y="35"/>
                </a:lnTo>
                <a:lnTo>
                  <a:pt x="19350" y="0"/>
                </a:lnTo>
                <a:lnTo>
                  <a:pt x="225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11"/>
          <p:cNvSpPr txBox="1"/>
          <p:nvPr/>
        </p:nvSpPr>
        <p:spPr>
          <a:xfrm>
            <a:off x="1604721" y="1911978"/>
            <a:ext cx="50419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Boardwalk</a:t>
            </a:r>
            <a:endParaRPr/>
          </a:p>
        </p:txBody>
      </p:sp>
      <p:cxnSp>
        <p:nvCxnSpPr>
          <p:cNvPr id="444" name="Google Shape;444;p11"/>
          <p:cNvCxnSpPr/>
          <p:nvPr/>
        </p:nvCxnSpPr>
        <p:spPr>
          <a:xfrm>
            <a:off x="1723162" y="5696487"/>
            <a:ext cx="1125678" cy="1"/>
          </a:xfrm>
          <a:prstGeom prst="straightConnector1">
            <a:avLst/>
          </a:prstGeom>
          <a:noFill/>
          <a:ln w="14150" cap="flat" cmpd="sng">
            <a:solidFill>
              <a:srgbClr val="58595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5" name="Google Shape;445;p11"/>
          <p:cNvCxnSpPr/>
          <p:nvPr/>
        </p:nvCxnSpPr>
        <p:spPr>
          <a:xfrm rot="10800000" flipH="1">
            <a:off x="1723162" y="5664608"/>
            <a:ext cx="1" cy="63754"/>
          </a:xfrm>
          <a:prstGeom prst="straightConnector1">
            <a:avLst/>
          </a:prstGeom>
          <a:noFill/>
          <a:ln w="14150" cap="flat" cmpd="sng">
            <a:solidFill>
              <a:srgbClr val="58595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6" name="Google Shape;446;p11"/>
          <p:cNvCxnSpPr/>
          <p:nvPr/>
        </p:nvCxnSpPr>
        <p:spPr>
          <a:xfrm rot="10800000" flipH="1">
            <a:off x="2848837" y="5664608"/>
            <a:ext cx="1" cy="63754"/>
          </a:xfrm>
          <a:prstGeom prst="straightConnector1">
            <a:avLst/>
          </a:prstGeom>
          <a:noFill/>
          <a:ln w="14150" cap="flat" cmpd="sng">
            <a:solidFill>
              <a:srgbClr val="5859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7" name="Google Shape;447;p11"/>
          <p:cNvSpPr txBox="1"/>
          <p:nvPr/>
        </p:nvSpPr>
        <p:spPr>
          <a:xfrm>
            <a:off x="0" y="4843168"/>
            <a:ext cx="4572000" cy="299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06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TIPP</a:t>
            </a:r>
          </a:p>
        </p:txBody>
      </p:sp>
      <p:cxnSp>
        <p:nvCxnSpPr>
          <p:cNvPr id="448" name="Google Shape;448;p11"/>
          <p:cNvCxnSpPr/>
          <p:nvPr/>
        </p:nvCxnSpPr>
        <p:spPr>
          <a:xfrm>
            <a:off x="2286000" y="5401255"/>
            <a:ext cx="0" cy="604419"/>
          </a:xfrm>
          <a:prstGeom prst="straightConnector1">
            <a:avLst/>
          </a:prstGeom>
          <a:noFill/>
          <a:ln w="14150" cap="flat" cmpd="sng">
            <a:solidFill>
              <a:srgbClr val="58595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9" name="Google Shape;449;p11"/>
          <p:cNvCxnSpPr/>
          <p:nvPr/>
        </p:nvCxnSpPr>
        <p:spPr>
          <a:xfrm>
            <a:off x="2254125" y="5401255"/>
            <a:ext cx="63754" cy="1"/>
          </a:xfrm>
          <a:prstGeom prst="straightConnector1">
            <a:avLst/>
          </a:prstGeom>
          <a:noFill/>
          <a:ln w="14150" cap="flat" cmpd="sng">
            <a:solidFill>
              <a:srgbClr val="58595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0" name="Google Shape;450;p11"/>
          <p:cNvCxnSpPr/>
          <p:nvPr/>
        </p:nvCxnSpPr>
        <p:spPr>
          <a:xfrm>
            <a:off x="2254125" y="6005669"/>
            <a:ext cx="63754" cy="1"/>
          </a:xfrm>
          <a:prstGeom prst="straightConnector1">
            <a:avLst/>
          </a:prstGeom>
          <a:noFill/>
          <a:ln w="14150" cap="flat" cmpd="sng">
            <a:solidFill>
              <a:srgbClr val="5859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1" name="Google Shape;451;p11"/>
          <p:cNvSpPr txBox="1"/>
          <p:nvPr/>
        </p:nvSpPr>
        <p:spPr>
          <a:xfrm>
            <a:off x="2402225" y="5955607"/>
            <a:ext cx="421641" cy="17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800"/>
              <a:buFont typeface="Roboto Medium"/>
              <a:buNone/>
            </a:pPr>
            <a:r>
              <a:rPr lang="en-US" sz="8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y = –180</a:t>
            </a:r>
            <a:endParaRPr dirty="0"/>
          </a:p>
        </p:txBody>
      </p:sp>
      <p:sp>
        <p:nvSpPr>
          <p:cNvPr id="452" name="Google Shape;452;p11"/>
          <p:cNvSpPr txBox="1"/>
          <p:nvPr/>
        </p:nvSpPr>
        <p:spPr>
          <a:xfrm>
            <a:off x="2927095" y="5640617"/>
            <a:ext cx="62560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800"/>
              <a:buFont typeface="Roboto Medium"/>
              <a:buNone/>
            </a:pPr>
            <a:r>
              <a:rPr lang="en-US" sz="8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x = 240</a:t>
            </a:r>
            <a:endParaRPr dirty="0"/>
          </a:p>
        </p:txBody>
      </p:sp>
      <p:sp>
        <p:nvSpPr>
          <p:cNvPr id="453" name="Google Shape;453;p11"/>
          <p:cNvSpPr txBox="1"/>
          <p:nvPr/>
        </p:nvSpPr>
        <p:spPr>
          <a:xfrm>
            <a:off x="1241125" y="5640617"/>
            <a:ext cx="422910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800"/>
              <a:buFont typeface="Roboto Medium"/>
              <a:buNone/>
            </a:pPr>
            <a:r>
              <a:rPr lang="en-US" sz="8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x = –240</a:t>
            </a:r>
            <a:endParaRPr dirty="0"/>
          </a:p>
        </p:txBody>
      </p:sp>
      <p:cxnSp>
        <p:nvCxnSpPr>
          <p:cNvPr id="454" name="Google Shape;454;p11"/>
          <p:cNvCxnSpPr/>
          <p:nvPr/>
        </p:nvCxnSpPr>
        <p:spPr>
          <a:xfrm>
            <a:off x="2317750" y="3384550"/>
            <a:ext cx="581661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6" name="Google Shape;456;p11"/>
          <p:cNvSpPr/>
          <p:nvPr/>
        </p:nvSpPr>
        <p:spPr>
          <a:xfrm>
            <a:off x="2832178" y="4259262"/>
            <a:ext cx="488443" cy="260351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11"/>
          <p:cNvSpPr/>
          <p:nvPr/>
        </p:nvSpPr>
        <p:spPr>
          <a:xfrm>
            <a:off x="2832178" y="4259262"/>
            <a:ext cx="488443" cy="260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1" y="0"/>
                </a:moveTo>
                <a:lnTo>
                  <a:pt x="2645" y="320"/>
                </a:lnTo>
                <a:lnTo>
                  <a:pt x="1404" y="1446"/>
                </a:lnTo>
                <a:lnTo>
                  <a:pt x="408" y="3628"/>
                </a:lnTo>
                <a:lnTo>
                  <a:pt x="0" y="7112"/>
                </a:lnTo>
                <a:lnTo>
                  <a:pt x="0" y="14488"/>
                </a:lnTo>
                <a:lnTo>
                  <a:pt x="171" y="16637"/>
                </a:lnTo>
                <a:lnTo>
                  <a:pt x="771" y="18966"/>
                </a:lnTo>
                <a:lnTo>
                  <a:pt x="1934" y="20835"/>
                </a:lnTo>
                <a:lnTo>
                  <a:pt x="3791" y="21600"/>
                </a:lnTo>
                <a:lnTo>
                  <a:pt x="17809" y="21600"/>
                </a:lnTo>
                <a:lnTo>
                  <a:pt x="18955" y="21280"/>
                </a:lnTo>
                <a:lnTo>
                  <a:pt x="20196" y="20153"/>
                </a:lnTo>
                <a:lnTo>
                  <a:pt x="21192" y="17972"/>
                </a:lnTo>
                <a:lnTo>
                  <a:pt x="21600" y="14488"/>
                </a:lnTo>
                <a:lnTo>
                  <a:pt x="21600" y="7112"/>
                </a:lnTo>
                <a:lnTo>
                  <a:pt x="21429" y="4963"/>
                </a:lnTo>
                <a:lnTo>
                  <a:pt x="20829" y="2633"/>
                </a:lnTo>
                <a:lnTo>
                  <a:pt x="19666" y="765"/>
                </a:lnTo>
                <a:lnTo>
                  <a:pt x="17809" y="0"/>
                </a:lnTo>
                <a:lnTo>
                  <a:pt x="3791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8" name="Google Shape;458;p11"/>
          <p:cNvCxnSpPr/>
          <p:nvPr/>
        </p:nvCxnSpPr>
        <p:spPr>
          <a:xfrm>
            <a:off x="2634046" y="4389437"/>
            <a:ext cx="2514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D2884F4-619B-344D-97FB-35115E73FF88}"/>
              </a:ext>
            </a:extLst>
          </p:cNvPr>
          <p:cNvSpPr txBox="1"/>
          <p:nvPr/>
        </p:nvSpPr>
        <p:spPr>
          <a:xfrm>
            <a:off x="2875349" y="3253338"/>
            <a:ext cx="140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Tippe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900" b="1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180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um am </a:t>
            </a:r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oberen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Rand </a:t>
            </a:r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starten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E3B6C2B-8C39-504E-AEEF-D700A6E71548}"/>
              </a:ext>
            </a:extLst>
          </p:cNvPr>
          <p:cNvSpPr txBox="1"/>
          <p:nvPr/>
        </p:nvSpPr>
        <p:spPr>
          <a:xfrm>
            <a:off x="226327" y="4277967"/>
            <a:ext cx="2473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Klicke die grüne Flagge um zu starten</a:t>
            </a:r>
            <a:r>
              <a:rPr lang="en-US" sz="900" dirty="0">
                <a:solidFill>
                  <a:srgbClr val="636466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.</a:t>
            </a:r>
          </a:p>
        </p:txBody>
      </p:sp>
      <p:sp>
        <p:nvSpPr>
          <p:cNvPr id="65" name="Google Shape;521;p13">
            <a:extLst>
              <a:ext uri="{FF2B5EF4-FFF2-40B4-BE49-F238E27FC236}">
                <a16:creationId xmlns:a16="http://schemas.microsoft.com/office/drawing/2014/main" id="{D06E57AF-EB50-CF4A-A9E1-3259ACE129DF}"/>
              </a:ext>
            </a:extLst>
          </p:cNvPr>
          <p:cNvSpPr txBox="1"/>
          <p:nvPr/>
        </p:nvSpPr>
        <p:spPr>
          <a:xfrm>
            <a:off x="0" y="3898428"/>
            <a:ext cx="4572000" cy="309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dirty="0"/>
          </a:p>
        </p:txBody>
      </p:sp>
      <p:sp>
        <p:nvSpPr>
          <p:cNvPr id="71" name="Google Shape;447;p11">
            <a:extLst>
              <a:ext uri="{FF2B5EF4-FFF2-40B4-BE49-F238E27FC236}">
                <a16:creationId xmlns:a16="http://schemas.microsoft.com/office/drawing/2014/main" id="{76D7EA1E-9C7B-044B-B736-AE0A0B78CA70}"/>
              </a:ext>
            </a:extLst>
          </p:cNvPr>
          <p:cNvSpPr txBox="1"/>
          <p:nvPr/>
        </p:nvSpPr>
        <p:spPr>
          <a:xfrm>
            <a:off x="152400" y="4810931"/>
            <a:ext cx="4572000" cy="673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Black"/>
              <a:buNone/>
            </a:pPr>
            <a:endParaRPr lang="en-US" sz="900" b="1" i="0" u="none" strike="noStrike" cap="none" dirty="0">
              <a:solidFill>
                <a:srgbClr val="636466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Black"/>
              <a:buNone/>
            </a:pP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y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ist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 die Position auf der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Bühne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 von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unten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nach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oben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sz="18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447;p11">
            <a:extLst>
              <a:ext uri="{FF2B5EF4-FFF2-40B4-BE49-F238E27FC236}">
                <a16:creationId xmlns:a16="http://schemas.microsoft.com/office/drawing/2014/main" id="{541C01E4-6FF3-9643-B5EF-38A5D927CC09}"/>
              </a:ext>
            </a:extLst>
          </p:cNvPr>
          <p:cNvSpPr txBox="1"/>
          <p:nvPr/>
        </p:nvSpPr>
        <p:spPr>
          <a:xfrm>
            <a:off x="2405927" y="5354465"/>
            <a:ext cx="756993" cy="22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800"/>
              <a:buFont typeface="Roboto Medium"/>
              <a:buNone/>
            </a:pPr>
            <a:r>
              <a:rPr lang="en-US" sz="8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y = 180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CC54E7B-BED1-4563-AB28-ABB1E8457F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59966" y="2474181"/>
            <a:ext cx="1452068" cy="12762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2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1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12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12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12"/>
          <p:cNvSpPr txBox="1"/>
          <p:nvPr/>
        </p:nvSpPr>
        <p:spPr>
          <a:xfrm>
            <a:off x="698498" y="5927725"/>
            <a:ext cx="1139179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Fallen &amp;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Sammeln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Spiel</a:t>
            </a:r>
            <a:endParaRPr dirty="0"/>
          </a:p>
        </p:txBody>
      </p:sp>
      <p:sp>
        <p:nvSpPr>
          <p:cNvPr id="469" name="Google Shape;469;p12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12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12"/>
          <p:cNvSpPr/>
          <p:nvPr/>
        </p:nvSpPr>
        <p:spPr>
          <a:xfrm>
            <a:off x="1456944" y="1736051"/>
            <a:ext cx="1658100" cy="123444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12"/>
          <p:cNvSpPr/>
          <p:nvPr/>
        </p:nvSpPr>
        <p:spPr>
          <a:xfrm>
            <a:off x="1456944" y="1736050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12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endParaRPr dirty="0"/>
          </a:p>
        </p:txBody>
      </p:sp>
      <p:sp>
        <p:nvSpPr>
          <p:cNvPr id="474" name="Google Shape;474;p12"/>
          <p:cNvSpPr txBox="1"/>
          <p:nvPr/>
        </p:nvSpPr>
        <p:spPr>
          <a:xfrm>
            <a:off x="785446" y="1265935"/>
            <a:ext cx="3075219" cy="27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Lasse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deine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herunterfallen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475" name="Google Shape;475;p12"/>
          <p:cNvSpPr txBox="1">
            <a:spLocks noGrp="1"/>
          </p:cNvSpPr>
          <p:nvPr>
            <p:ph type="title"/>
          </p:nvPr>
        </p:nvSpPr>
        <p:spPr>
          <a:xfrm>
            <a:off x="227695" y="344571"/>
            <a:ext cx="4116609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dirty="0" err="1"/>
              <a:t>Herunterfallen</a:t>
            </a:r>
            <a:endParaRPr sz="2400" dirty="0"/>
          </a:p>
        </p:txBody>
      </p:sp>
      <p:grpSp>
        <p:nvGrpSpPr>
          <p:cNvPr id="476" name="Google Shape;476;p12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477" name="Google Shape;477;p12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2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2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0" name="Google Shape;480;p12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481" name="Google Shape;481;p12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2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2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4" name="Google Shape;484;p12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485" name="Google Shape;485;p12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2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2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8" name="Google Shape;488;p12"/>
          <p:cNvSpPr/>
          <p:nvPr/>
        </p:nvSpPr>
        <p:spPr>
          <a:xfrm>
            <a:off x="1456944" y="3038588"/>
            <a:ext cx="1658100" cy="123444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12"/>
          <p:cNvSpPr/>
          <p:nvPr/>
        </p:nvSpPr>
        <p:spPr>
          <a:xfrm>
            <a:off x="1456944" y="3038588"/>
            <a:ext cx="1658112" cy="1234441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12"/>
          <p:cNvSpPr/>
          <p:nvPr/>
        </p:nvSpPr>
        <p:spPr>
          <a:xfrm>
            <a:off x="1456944" y="4341114"/>
            <a:ext cx="1658100" cy="123444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12"/>
          <p:cNvSpPr/>
          <p:nvPr/>
        </p:nvSpPr>
        <p:spPr>
          <a:xfrm>
            <a:off x="1456944" y="4341114"/>
            <a:ext cx="1658112" cy="1234442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3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7" name="Google Shape;497;p13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498" name="Google Shape;498;p13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3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13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1" name="Google Shape;501;p13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502" name="Google Shape;502;p13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13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13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5" name="Google Shape;505;p13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506" name="Google Shape;506;p13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13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13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9" name="Google Shape;509;p13"/>
          <p:cNvSpPr/>
          <p:nvPr/>
        </p:nvSpPr>
        <p:spPr>
          <a:xfrm>
            <a:off x="0" y="927099"/>
            <a:ext cx="4572000" cy="1206514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13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13"/>
          <p:cNvSpPr/>
          <p:nvPr/>
        </p:nvSpPr>
        <p:spPr>
          <a:xfrm>
            <a:off x="0" y="2133612"/>
            <a:ext cx="4572000" cy="2421103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13"/>
          <p:cNvSpPr/>
          <p:nvPr/>
        </p:nvSpPr>
        <p:spPr>
          <a:xfrm>
            <a:off x="0" y="21209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13"/>
          <p:cNvSpPr/>
          <p:nvPr/>
        </p:nvSpPr>
        <p:spPr>
          <a:xfrm>
            <a:off x="0" y="4554714"/>
            <a:ext cx="4572000" cy="868187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13"/>
          <p:cNvSpPr/>
          <p:nvPr/>
        </p:nvSpPr>
        <p:spPr>
          <a:xfrm>
            <a:off x="0" y="4542015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13"/>
          <p:cNvSpPr/>
          <p:nvPr/>
        </p:nvSpPr>
        <p:spPr>
          <a:xfrm>
            <a:off x="0" y="5422900"/>
            <a:ext cx="4572000" cy="977900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13"/>
          <p:cNvSpPr/>
          <p:nvPr/>
        </p:nvSpPr>
        <p:spPr>
          <a:xfrm>
            <a:off x="0" y="54102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13"/>
          <p:cNvSpPr txBox="1"/>
          <p:nvPr/>
        </p:nvSpPr>
        <p:spPr>
          <a:xfrm>
            <a:off x="3261867" y="2940101"/>
            <a:ext cx="1351000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Tippe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Minuszeiche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um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herunterzufallen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19" name="Google Shape;519;p13"/>
          <p:cNvSpPr txBox="1">
            <a:spLocks noGrp="1"/>
          </p:cNvSpPr>
          <p:nvPr>
            <p:ph type="title"/>
          </p:nvPr>
        </p:nvSpPr>
        <p:spPr>
          <a:xfrm>
            <a:off x="215900" y="217775"/>
            <a:ext cx="2740364" cy="51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en-US" sz="2400" dirty="0" err="1"/>
              <a:t>Herunterfallen</a:t>
            </a:r>
            <a:endParaRPr dirty="0"/>
          </a:p>
          <a:p>
            <a:pPr marL="0" lvl="0" indent="127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520" name="Google Shape;520;p13"/>
          <p:cNvSpPr txBox="1"/>
          <p:nvPr/>
        </p:nvSpPr>
        <p:spPr>
          <a:xfrm>
            <a:off x="1678919" y="1035707"/>
            <a:ext cx="2461931" cy="242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521" name="Google Shape;521;p13"/>
          <p:cNvSpPr txBox="1"/>
          <p:nvPr/>
        </p:nvSpPr>
        <p:spPr>
          <a:xfrm>
            <a:off x="1479756" y="4646429"/>
            <a:ext cx="1968074" cy="2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dirty="0"/>
          </a:p>
        </p:txBody>
      </p:sp>
      <p:sp>
        <p:nvSpPr>
          <p:cNvPr id="522" name="Google Shape;522;p13"/>
          <p:cNvSpPr txBox="1"/>
          <p:nvPr/>
        </p:nvSpPr>
        <p:spPr>
          <a:xfrm>
            <a:off x="2105547" y="5539128"/>
            <a:ext cx="478482" cy="22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TIPP</a:t>
            </a:r>
            <a:endParaRPr dirty="0"/>
          </a:p>
        </p:txBody>
      </p:sp>
      <p:sp>
        <p:nvSpPr>
          <p:cNvPr id="523" name="Google Shape;523;p13"/>
          <p:cNvSpPr txBox="1"/>
          <p:nvPr/>
        </p:nvSpPr>
        <p:spPr>
          <a:xfrm>
            <a:off x="3304540" y="3332148"/>
            <a:ext cx="1267460" cy="312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Checke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ob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es am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unteren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Rand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angekommen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ist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24" name="Google Shape;524;p13"/>
          <p:cNvSpPr/>
          <p:nvPr/>
        </p:nvSpPr>
        <p:spPr>
          <a:xfrm>
            <a:off x="1926132" y="1315275"/>
            <a:ext cx="719735" cy="67724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13"/>
          <p:cNvSpPr/>
          <p:nvPr/>
        </p:nvSpPr>
        <p:spPr>
          <a:xfrm>
            <a:off x="1926135" y="1315275"/>
            <a:ext cx="719723" cy="67724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287" y="0"/>
                </a:moveTo>
                <a:lnTo>
                  <a:pt x="965" y="38"/>
                </a:lnTo>
                <a:lnTo>
                  <a:pt x="286" y="304"/>
                </a:lnTo>
                <a:lnTo>
                  <a:pt x="36" y="1025"/>
                </a:lnTo>
                <a:lnTo>
                  <a:pt x="0" y="2430"/>
                </a:lnTo>
                <a:lnTo>
                  <a:pt x="0" y="19170"/>
                </a:lnTo>
                <a:lnTo>
                  <a:pt x="36" y="20575"/>
                </a:lnTo>
                <a:lnTo>
                  <a:pt x="286" y="21296"/>
                </a:lnTo>
                <a:lnTo>
                  <a:pt x="965" y="21562"/>
                </a:lnTo>
                <a:lnTo>
                  <a:pt x="2287" y="21600"/>
                </a:lnTo>
                <a:lnTo>
                  <a:pt x="19313" y="21600"/>
                </a:lnTo>
                <a:lnTo>
                  <a:pt x="20635" y="21562"/>
                </a:lnTo>
                <a:lnTo>
                  <a:pt x="21314" y="21296"/>
                </a:lnTo>
                <a:lnTo>
                  <a:pt x="21564" y="20575"/>
                </a:lnTo>
                <a:lnTo>
                  <a:pt x="21600" y="19170"/>
                </a:lnTo>
                <a:lnTo>
                  <a:pt x="21600" y="2430"/>
                </a:lnTo>
                <a:lnTo>
                  <a:pt x="21564" y="1025"/>
                </a:lnTo>
                <a:lnTo>
                  <a:pt x="21314" y="304"/>
                </a:lnTo>
                <a:lnTo>
                  <a:pt x="20635" y="38"/>
                </a:lnTo>
                <a:lnTo>
                  <a:pt x="19313" y="0"/>
                </a:lnTo>
                <a:lnTo>
                  <a:pt x="2287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27" name="Google Shape;527;p13"/>
          <p:cNvCxnSpPr/>
          <p:nvPr/>
        </p:nvCxnSpPr>
        <p:spPr>
          <a:xfrm>
            <a:off x="3135628" y="3528981"/>
            <a:ext cx="150878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8" name="Google Shape;528;p13"/>
          <p:cNvSpPr txBox="1"/>
          <p:nvPr/>
        </p:nvSpPr>
        <p:spPr>
          <a:xfrm>
            <a:off x="3304540" y="3835025"/>
            <a:ext cx="958215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Gehe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zurück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an den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oberen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Rand.</a:t>
            </a:r>
            <a:endParaRPr dirty="0"/>
          </a:p>
        </p:txBody>
      </p:sp>
      <p:sp>
        <p:nvSpPr>
          <p:cNvPr id="529" name="Google Shape;529;p13"/>
          <p:cNvSpPr txBox="1"/>
          <p:nvPr/>
        </p:nvSpPr>
        <p:spPr>
          <a:xfrm>
            <a:off x="1106423" y="5884841"/>
            <a:ext cx="571765" cy="173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Verwende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endParaRPr dirty="0"/>
          </a:p>
        </p:txBody>
      </p:sp>
      <p:sp>
        <p:nvSpPr>
          <p:cNvPr id="531" name="Google Shape;531;p13"/>
          <p:cNvSpPr txBox="1"/>
          <p:nvPr/>
        </p:nvSpPr>
        <p:spPr>
          <a:xfrm>
            <a:off x="2645867" y="5901232"/>
            <a:ext cx="1413700" cy="248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um dich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hoch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oder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runter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bewegen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endParaRPr dirty="0"/>
          </a:p>
        </p:txBody>
      </p:sp>
      <p:cxnSp>
        <p:nvCxnSpPr>
          <p:cNvPr id="532" name="Google Shape;532;p13"/>
          <p:cNvCxnSpPr/>
          <p:nvPr/>
        </p:nvCxnSpPr>
        <p:spPr>
          <a:xfrm>
            <a:off x="2395853" y="3939483"/>
            <a:ext cx="900178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33" name="Google Shape;533;p13"/>
          <p:cNvSpPr/>
          <p:nvPr/>
        </p:nvSpPr>
        <p:spPr>
          <a:xfrm>
            <a:off x="1003914" y="2841624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00" y="0"/>
                </a:moveTo>
                <a:lnTo>
                  <a:pt x="3400" y="0"/>
                </a:ln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13"/>
          <p:cNvSpPr/>
          <p:nvPr/>
        </p:nvSpPr>
        <p:spPr>
          <a:xfrm>
            <a:off x="1003914" y="2841624"/>
            <a:ext cx="484074" cy="49585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400" y="0"/>
                </a:moveTo>
                <a:lnTo>
                  <a:pt x="1434" y="52"/>
                </a:lnTo>
                <a:lnTo>
                  <a:pt x="425" y="415"/>
                </a:lnTo>
                <a:lnTo>
                  <a:pt x="53" y="1400"/>
                </a:lnTo>
                <a:lnTo>
                  <a:pt x="0" y="3319"/>
                </a:lnTo>
                <a:lnTo>
                  <a:pt x="0" y="18281"/>
                </a:lnTo>
                <a:lnTo>
                  <a:pt x="53" y="20200"/>
                </a:lnTo>
                <a:lnTo>
                  <a:pt x="425" y="21185"/>
                </a:lnTo>
                <a:lnTo>
                  <a:pt x="1434" y="21548"/>
                </a:lnTo>
                <a:lnTo>
                  <a:pt x="3400" y="21600"/>
                </a:lnTo>
                <a:lnTo>
                  <a:pt x="18200" y="21600"/>
                </a:lnTo>
                <a:lnTo>
                  <a:pt x="20166" y="21548"/>
                </a:lnTo>
                <a:lnTo>
                  <a:pt x="21175" y="21185"/>
                </a:lnTo>
                <a:lnTo>
                  <a:pt x="21547" y="20200"/>
                </a:lnTo>
                <a:lnTo>
                  <a:pt x="21600" y="18281"/>
                </a:lnTo>
                <a:lnTo>
                  <a:pt x="21600" y="3319"/>
                </a:lnTo>
                <a:lnTo>
                  <a:pt x="21547" y="1400"/>
                </a:lnTo>
                <a:lnTo>
                  <a:pt x="21175" y="415"/>
                </a:lnTo>
                <a:lnTo>
                  <a:pt x="20166" y="52"/>
                </a:lnTo>
                <a:lnTo>
                  <a:pt x="18200" y="0"/>
                </a:lnTo>
                <a:lnTo>
                  <a:pt x="340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13"/>
          <p:cNvSpPr txBox="1"/>
          <p:nvPr/>
        </p:nvSpPr>
        <p:spPr>
          <a:xfrm>
            <a:off x="1010885" y="3197308"/>
            <a:ext cx="469918" cy="161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 dirty="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Apple</a:t>
            </a:r>
            <a:endParaRPr dirty="0"/>
          </a:p>
        </p:txBody>
      </p:sp>
      <p:sp>
        <p:nvSpPr>
          <p:cNvPr id="536" name="Google Shape;536;p13"/>
          <p:cNvSpPr/>
          <p:nvPr/>
        </p:nvSpPr>
        <p:spPr>
          <a:xfrm>
            <a:off x="1073231" y="2860217"/>
            <a:ext cx="346597" cy="28732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13"/>
          <p:cNvSpPr/>
          <p:nvPr/>
        </p:nvSpPr>
        <p:spPr>
          <a:xfrm>
            <a:off x="2217915" y="1709043"/>
            <a:ext cx="102566" cy="11433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13"/>
          <p:cNvSpPr/>
          <p:nvPr/>
        </p:nvSpPr>
        <p:spPr>
          <a:xfrm>
            <a:off x="228600" y="3411220"/>
            <a:ext cx="1447801" cy="9906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463" y="0"/>
                </a:moveTo>
                <a:lnTo>
                  <a:pt x="1137" y="0"/>
                </a:lnTo>
                <a:lnTo>
                  <a:pt x="480" y="26"/>
                </a:lnTo>
                <a:lnTo>
                  <a:pt x="142" y="208"/>
                </a:lnTo>
                <a:lnTo>
                  <a:pt x="18" y="701"/>
                </a:lnTo>
                <a:lnTo>
                  <a:pt x="0" y="1662"/>
                </a:lnTo>
                <a:lnTo>
                  <a:pt x="0" y="19938"/>
                </a:lnTo>
                <a:lnTo>
                  <a:pt x="18" y="20899"/>
                </a:lnTo>
                <a:lnTo>
                  <a:pt x="142" y="21392"/>
                </a:lnTo>
                <a:lnTo>
                  <a:pt x="480" y="21574"/>
                </a:lnTo>
                <a:lnTo>
                  <a:pt x="1137" y="21600"/>
                </a:lnTo>
                <a:lnTo>
                  <a:pt x="20463" y="21600"/>
                </a:lnTo>
                <a:lnTo>
                  <a:pt x="21120" y="21574"/>
                </a:lnTo>
                <a:lnTo>
                  <a:pt x="21458" y="21392"/>
                </a:lnTo>
                <a:lnTo>
                  <a:pt x="21582" y="20899"/>
                </a:lnTo>
                <a:lnTo>
                  <a:pt x="21600" y="19938"/>
                </a:lnTo>
                <a:lnTo>
                  <a:pt x="21600" y="1662"/>
                </a:lnTo>
                <a:lnTo>
                  <a:pt x="21582" y="701"/>
                </a:lnTo>
                <a:lnTo>
                  <a:pt x="21458" y="208"/>
                </a:lnTo>
                <a:lnTo>
                  <a:pt x="21120" y="26"/>
                </a:lnTo>
                <a:lnTo>
                  <a:pt x="20463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13"/>
          <p:cNvSpPr/>
          <p:nvPr/>
        </p:nvSpPr>
        <p:spPr>
          <a:xfrm>
            <a:off x="326370" y="3473417"/>
            <a:ext cx="780053" cy="375462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13"/>
          <p:cNvSpPr txBox="1"/>
          <p:nvPr/>
        </p:nvSpPr>
        <p:spPr>
          <a:xfrm>
            <a:off x="300969" y="3860425"/>
            <a:ext cx="1321437" cy="409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270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Setze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y </a:t>
            </a:r>
            <a:r>
              <a:rPr lang="en-US" sz="900" b="1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P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osition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Black"/>
                <a:sym typeface="Roboto Medium"/>
              </a:rPr>
              <a:t>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lock in den 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der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Operatoren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Kategorie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endParaRPr dirty="0"/>
          </a:p>
        </p:txBody>
      </p:sp>
      <p:cxnSp>
        <p:nvCxnSpPr>
          <p:cNvPr id="541" name="Google Shape;541;p13"/>
          <p:cNvCxnSpPr/>
          <p:nvPr/>
        </p:nvCxnSpPr>
        <p:spPr>
          <a:xfrm>
            <a:off x="1032112" y="3591969"/>
            <a:ext cx="107950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2" name="Google Shape;542;p13"/>
          <p:cNvSpPr txBox="1"/>
          <p:nvPr/>
        </p:nvSpPr>
        <p:spPr>
          <a:xfrm>
            <a:off x="2799088" y="4989590"/>
            <a:ext cx="1378572" cy="275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de-DE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 auf den roten Knopf um zu stoppen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43" name="Google Shape;543;p13"/>
          <p:cNvSpPr txBox="1"/>
          <p:nvPr/>
        </p:nvSpPr>
        <p:spPr>
          <a:xfrm>
            <a:off x="585926" y="4984254"/>
            <a:ext cx="1244425" cy="26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de-DE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 die grüne Flagge um zu starten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44" name="Google Shape;544;p13"/>
          <p:cNvSpPr/>
          <p:nvPr/>
        </p:nvSpPr>
        <p:spPr>
          <a:xfrm>
            <a:off x="2062165" y="5000052"/>
            <a:ext cx="488443" cy="260351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13"/>
          <p:cNvSpPr/>
          <p:nvPr/>
        </p:nvSpPr>
        <p:spPr>
          <a:xfrm>
            <a:off x="2062165" y="5000052"/>
            <a:ext cx="488443" cy="2603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791" y="0"/>
                </a:moveTo>
                <a:lnTo>
                  <a:pt x="2645" y="320"/>
                </a:lnTo>
                <a:lnTo>
                  <a:pt x="1404" y="1446"/>
                </a:lnTo>
                <a:lnTo>
                  <a:pt x="408" y="3628"/>
                </a:lnTo>
                <a:lnTo>
                  <a:pt x="0" y="7112"/>
                </a:lnTo>
                <a:lnTo>
                  <a:pt x="0" y="14488"/>
                </a:lnTo>
                <a:lnTo>
                  <a:pt x="171" y="16637"/>
                </a:lnTo>
                <a:lnTo>
                  <a:pt x="771" y="18966"/>
                </a:lnTo>
                <a:lnTo>
                  <a:pt x="1934" y="20835"/>
                </a:lnTo>
                <a:lnTo>
                  <a:pt x="3791" y="21600"/>
                </a:lnTo>
                <a:lnTo>
                  <a:pt x="17809" y="21600"/>
                </a:lnTo>
                <a:lnTo>
                  <a:pt x="18955" y="21280"/>
                </a:lnTo>
                <a:lnTo>
                  <a:pt x="20196" y="20153"/>
                </a:lnTo>
                <a:lnTo>
                  <a:pt x="21192" y="17972"/>
                </a:lnTo>
                <a:lnTo>
                  <a:pt x="21600" y="14488"/>
                </a:lnTo>
                <a:lnTo>
                  <a:pt x="21600" y="7112"/>
                </a:lnTo>
                <a:lnTo>
                  <a:pt x="21429" y="4963"/>
                </a:lnTo>
                <a:lnTo>
                  <a:pt x="20829" y="2633"/>
                </a:lnTo>
                <a:lnTo>
                  <a:pt x="19666" y="765"/>
                </a:lnTo>
                <a:lnTo>
                  <a:pt x="17809" y="0"/>
                </a:lnTo>
                <a:lnTo>
                  <a:pt x="3791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46" name="Google Shape;546;p13"/>
          <p:cNvCxnSpPr/>
          <p:nvPr/>
        </p:nvCxnSpPr>
        <p:spPr>
          <a:xfrm>
            <a:off x="1864034" y="5130227"/>
            <a:ext cx="2514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7" name="Google Shape;547;p13"/>
          <p:cNvCxnSpPr/>
          <p:nvPr/>
        </p:nvCxnSpPr>
        <p:spPr>
          <a:xfrm>
            <a:off x="2499034" y="5130227"/>
            <a:ext cx="251461" cy="1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48;p13">
            <a:extLst>
              <a:ext uri="{FF2B5EF4-FFF2-40B4-BE49-F238E27FC236}">
                <a16:creationId xmlns:a16="http://schemas.microsoft.com/office/drawing/2014/main" id="{22E57D3D-A6E0-C547-9C79-26DC1A6390FA}"/>
              </a:ext>
            </a:extLst>
          </p:cNvPr>
          <p:cNvSpPr txBox="1"/>
          <p:nvPr/>
        </p:nvSpPr>
        <p:spPr>
          <a:xfrm>
            <a:off x="2814720" y="1546353"/>
            <a:ext cx="1326130" cy="51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auf die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Apple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56" name="Google Shape;548;p13">
            <a:extLst>
              <a:ext uri="{FF2B5EF4-FFF2-40B4-BE49-F238E27FC236}">
                <a16:creationId xmlns:a16="http://schemas.microsoft.com/office/drawing/2014/main" id="{82A695AE-2B5D-6D47-BC76-62635866D77C}"/>
              </a:ext>
            </a:extLst>
          </p:cNvPr>
          <p:cNvSpPr txBox="1"/>
          <p:nvPr/>
        </p:nvSpPr>
        <p:spPr>
          <a:xfrm>
            <a:off x="462475" y="2476805"/>
            <a:ext cx="3976359" cy="310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Lasse den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vorherigen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Code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ist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und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füge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zweiten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Block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hinzu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57" name="Google Shape;541;p13">
            <a:extLst>
              <a:ext uri="{FF2B5EF4-FFF2-40B4-BE49-F238E27FC236}">
                <a16:creationId xmlns:a16="http://schemas.microsoft.com/office/drawing/2014/main" id="{FD5C7DEE-1FF0-9542-92EF-3D32969E8B00}"/>
              </a:ext>
            </a:extLst>
          </p:cNvPr>
          <p:cNvCxnSpPr>
            <a:cxnSpLocks/>
          </p:cNvCxnSpPr>
          <p:nvPr/>
        </p:nvCxnSpPr>
        <p:spPr>
          <a:xfrm>
            <a:off x="2463793" y="1646549"/>
            <a:ext cx="286702" cy="0"/>
          </a:xfrm>
          <a:prstGeom prst="straightConnector1">
            <a:avLst/>
          </a:pr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9" name="Google Shape;421;p11">
            <a:extLst>
              <a:ext uri="{FF2B5EF4-FFF2-40B4-BE49-F238E27FC236}">
                <a16:creationId xmlns:a16="http://schemas.microsoft.com/office/drawing/2014/main" id="{CE0EFB7E-539D-FE49-849B-093704F112A8}"/>
              </a:ext>
            </a:extLst>
          </p:cNvPr>
          <p:cNvSpPr txBox="1"/>
          <p:nvPr/>
        </p:nvSpPr>
        <p:spPr>
          <a:xfrm>
            <a:off x="1146493" y="2237715"/>
            <a:ext cx="2194291" cy="201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dirty="0"/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56DF57FE-9640-4C29-A3F6-DA13F84D9F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7338" y="2596595"/>
            <a:ext cx="1898588" cy="1923570"/>
          </a:xfrm>
          <a:prstGeom prst="rect">
            <a:avLst/>
          </a:prstGeom>
        </p:spPr>
      </p:pic>
      <p:sp>
        <p:nvSpPr>
          <p:cNvPr id="526" name="Google Shape;526;p13"/>
          <p:cNvSpPr/>
          <p:nvPr/>
        </p:nvSpPr>
        <p:spPr>
          <a:xfrm>
            <a:off x="2371718" y="3095417"/>
            <a:ext cx="877661" cy="1651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3914" y="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Grafik 4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74FBF60C-5840-45F3-8B00-3FF2BA9EE4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68909" y="5544074"/>
            <a:ext cx="1253297" cy="667178"/>
          </a:xfrm>
          <a:prstGeom prst="rect">
            <a:avLst/>
          </a:prstGeom>
        </p:spPr>
      </p:pic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9426FD8-FB63-40C2-8817-2D690416710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3746" t="45205" r="57730" b="48786"/>
          <a:stretch/>
        </p:blipFill>
        <p:spPr>
          <a:xfrm>
            <a:off x="484574" y="3675750"/>
            <a:ext cx="382154" cy="1255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14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4" name="Google Shape;554;p14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5" name="Google Shape;555;p14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p14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p14"/>
          <p:cNvSpPr txBox="1"/>
          <p:nvPr/>
        </p:nvSpPr>
        <p:spPr>
          <a:xfrm>
            <a:off x="698499" y="5927725"/>
            <a:ext cx="722632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Fallen &amp;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Sammeln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Spiel</a:t>
            </a:r>
            <a:endParaRPr dirty="0"/>
          </a:p>
        </p:txBody>
      </p:sp>
      <p:sp>
        <p:nvSpPr>
          <p:cNvPr id="559" name="Google Shape;559;p14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0" name="Google Shape;560;p14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14"/>
          <p:cNvSpPr txBox="1"/>
          <p:nvPr/>
        </p:nvSpPr>
        <p:spPr>
          <a:xfrm>
            <a:off x="2232849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endParaRPr dirty="0"/>
          </a:p>
        </p:txBody>
      </p:sp>
      <p:sp>
        <p:nvSpPr>
          <p:cNvPr id="562" name="Google Shape;562;p14"/>
          <p:cNvSpPr/>
          <p:nvPr/>
        </p:nvSpPr>
        <p:spPr>
          <a:xfrm>
            <a:off x="1145806" y="1865477"/>
            <a:ext cx="2280400" cy="165242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14"/>
          <p:cNvSpPr/>
          <p:nvPr/>
        </p:nvSpPr>
        <p:spPr>
          <a:xfrm>
            <a:off x="1145794" y="1865477"/>
            <a:ext cx="2280412" cy="1652424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14"/>
          <p:cNvSpPr txBox="1"/>
          <p:nvPr/>
        </p:nvSpPr>
        <p:spPr>
          <a:xfrm>
            <a:off x="698500" y="1105914"/>
            <a:ext cx="3162166" cy="426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1524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Bewege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Sammler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mit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Pfeiltasten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nach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links und </a:t>
            </a:r>
            <a:r>
              <a:rPr lang="en-US" sz="120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rechts</a:t>
            </a:r>
            <a:r>
              <a:rPr lang="en-US" sz="12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lang="en-US" sz="1200" b="0" i="0" u="none" strike="noStrike" cap="none" dirty="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65" name="Google Shape;565;p14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566" name="Google Shape;566;p14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14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14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9" name="Google Shape;569;p14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570" name="Google Shape;570;p14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14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3" name="Google Shape;573;p14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574" name="Google Shape;574;p14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4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77" name="Google Shape;577;p14"/>
          <p:cNvSpPr/>
          <p:nvPr/>
        </p:nvSpPr>
        <p:spPr>
          <a:xfrm>
            <a:off x="1145806" y="3729976"/>
            <a:ext cx="2280400" cy="170117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p14"/>
          <p:cNvSpPr/>
          <p:nvPr/>
        </p:nvSpPr>
        <p:spPr>
          <a:xfrm>
            <a:off x="1145794" y="3729990"/>
            <a:ext cx="2280412" cy="1701165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14"/>
          <p:cNvSpPr txBox="1">
            <a:spLocks noGrp="1"/>
          </p:cNvSpPr>
          <p:nvPr>
            <p:ph type="title"/>
          </p:nvPr>
        </p:nvSpPr>
        <p:spPr>
          <a:xfrm>
            <a:off x="227695" y="433114"/>
            <a:ext cx="4116610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dirty="0" err="1"/>
              <a:t>Bewege</a:t>
            </a:r>
            <a:r>
              <a:rPr lang="en-US" sz="2400" dirty="0"/>
              <a:t> den </a:t>
            </a:r>
            <a:r>
              <a:rPr lang="en-US" sz="2400" dirty="0" err="1"/>
              <a:t>Sammler</a:t>
            </a:r>
            <a:endParaRPr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15"/>
          <p:cNvSpPr/>
          <p:nvPr/>
        </p:nvSpPr>
        <p:spPr>
          <a:xfrm>
            <a:off x="0" y="0"/>
            <a:ext cx="4572000" cy="9271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85" name="Google Shape;585;p15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586" name="Google Shape;586;p15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5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5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9" name="Google Shape;589;p15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590" name="Google Shape;590;p15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15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15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3" name="Google Shape;593;p15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594" name="Google Shape;594;p15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15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15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7" name="Google Shape;597;p15"/>
          <p:cNvSpPr/>
          <p:nvPr/>
        </p:nvSpPr>
        <p:spPr>
          <a:xfrm>
            <a:off x="0" y="927100"/>
            <a:ext cx="4572000" cy="1760689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15"/>
          <p:cNvSpPr/>
          <p:nvPr/>
        </p:nvSpPr>
        <p:spPr>
          <a:xfrm>
            <a:off x="0" y="914400"/>
            <a:ext cx="4572000" cy="2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9" name="Google Shape;599;p15"/>
          <p:cNvSpPr/>
          <p:nvPr/>
        </p:nvSpPr>
        <p:spPr>
          <a:xfrm>
            <a:off x="0" y="2687789"/>
            <a:ext cx="4572000" cy="2457743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0" name="Google Shape;600;p15"/>
          <p:cNvSpPr/>
          <p:nvPr/>
        </p:nvSpPr>
        <p:spPr>
          <a:xfrm>
            <a:off x="0" y="2675089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2" name="Google Shape;602;p15"/>
          <p:cNvSpPr/>
          <p:nvPr/>
        </p:nvSpPr>
        <p:spPr>
          <a:xfrm>
            <a:off x="0" y="5145532"/>
            <a:ext cx="4572000" cy="1255269"/>
          </a:xfrm>
          <a:prstGeom prst="rect">
            <a:avLst/>
          </a:prstGeom>
          <a:solidFill>
            <a:srgbClr val="CCE7D3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15"/>
          <p:cNvSpPr/>
          <p:nvPr/>
        </p:nvSpPr>
        <p:spPr>
          <a:xfrm>
            <a:off x="0" y="5132832"/>
            <a:ext cx="4572000" cy="254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15"/>
          <p:cNvSpPr txBox="1"/>
          <p:nvPr/>
        </p:nvSpPr>
        <p:spPr>
          <a:xfrm>
            <a:off x="3542662" y="1668014"/>
            <a:ext cx="861857" cy="532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Bewege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Bowl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ans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untere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Ende der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Bühne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605" name="Google Shape;605;p15"/>
          <p:cNvSpPr txBox="1">
            <a:spLocks noGrp="1"/>
          </p:cNvSpPr>
          <p:nvPr>
            <p:ph type="title"/>
          </p:nvPr>
        </p:nvSpPr>
        <p:spPr>
          <a:xfrm>
            <a:off x="215898" y="217775"/>
            <a:ext cx="4188621" cy="5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Black"/>
              <a:buNone/>
            </a:pPr>
            <a:r>
              <a:rPr lang="de-DE" sz="2400" dirty="0"/>
              <a:t>Bewege den Sammler</a:t>
            </a:r>
            <a:endParaRPr sz="2400" dirty="0"/>
          </a:p>
          <a:p>
            <a:pPr marL="0" lvl="0" indent="127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dirty="0" err="1">
                <a:latin typeface="Roboto Medium"/>
                <a:ea typeface="Roboto Medium"/>
                <a:cs typeface="Roboto Medium"/>
                <a:sym typeface="Roboto Medium"/>
              </a:rPr>
              <a:t>scratch.mit.edu</a:t>
            </a:r>
            <a:endParaRPr dirty="0"/>
          </a:p>
        </p:txBody>
      </p:sp>
      <p:sp>
        <p:nvSpPr>
          <p:cNvPr id="606" name="Google Shape;606;p15"/>
          <p:cNvSpPr txBox="1"/>
          <p:nvPr/>
        </p:nvSpPr>
        <p:spPr>
          <a:xfrm>
            <a:off x="1678919" y="1035707"/>
            <a:ext cx="1614696" cy="231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CB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00A1CB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BEREITE VOR</a:t>
            </a:r>
            <a:endParaRPr dirty="0"/>
          </a:p>
        </p:txBody>
      </p:sp>
      <p:sp>
        <p:nvSpPr>
          <p:cNvPr id="607" name="Google Shape;607;p15"/>
          <p:cNvSpPr txBox="1"/>
          <p:nvPr/>
        </p:nvSpPr>
        <p:spPr>
          <a:xfrm>
            <a:off x="1417615" y="5262267"/>
            <a:ext cx="2805914" cy="211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A883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6BA88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PROBIERE ES AUS</a:t>
            </a:r>
            <a:endParaRPr dirty="0"/>
          </a:p>
        </p:txBody>
      </p:sp>
      <p:sp>
        <p:nvSpPr>
          <p:cNvPr id="608" name="Google Shape;608;p15"/>
          <p:cNvSpPr txBox="1"/>
          <p:nvPr/>
        </p:nvSpPr>
        <p:spPr>
          <a:xfrm>
            <a:off x="1383890" y="2801006"/>
            <a:ext cx="2036095" cy="29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1400"/>
              <a:buFont typeface="Montserrat Black"/>
              <a:buNone/>
            </a:pPr>
            <a:r>
              <a:rPr lang="en-US" sz="1400" b="1" i="0" u="none" strike="noStrike" cap="none" dirty="0">
                <a:solidFill>
                  <a:srgbClr val="93959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PROGRAMMIERE ES</a:t>
            </a:r>
            <a:endParaRPr dirty="0"/>
          </a:p>
        </p:txBody>
      </p:sp>
      <p:sp>
        <p:nvSpPr>
          <p:cNvPr id="609" name="Google Shape;609;p15"/>
          <p:cNvSpPr txBox="1"/>
          <p:nvPr/>
        </p:nvSpPr>
        <p:spPr>
          <a:xfrm>
            <a:off x="2904170" y="5722444"/>
            <a:ext cx="1667830" cy="26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Drücke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Pfeiltasten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um den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Sammler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zu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bewegen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cxnSp>
        <p:nvCxnSpPr>
          <p:cNvPr id="610" name="Google Shape;610;p15"/>
          <p:cNvCxnSpPr/>
          <p:nvPr/>
        </p:nvCxnSpPr>
        <p:spPr>
          <a:xfrm>
            <a:off x="2063750" y="5642314"/>
            <a:ext cx="0" cy="511428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1" name="Google Shape;611;p15"/>
          <p:cNvSpPr txBox="1"/>
          <p:nvPr/>
        </p:nvSpPr>
        <p:spPr>
          <a:xfrm>
            <a:off x="3126063" y="3407685"/>
            <a:ext cx="1199515" cy="26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Pfeil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nach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rechts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Menü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612" name="Google Shape;612;p15"/>
          <p:cNvSpPr/>
          <p:nvPr/>
        </p:nvSpPr>
        <p:spPr>
          <a:xfrm>
            <a:off x="2350261" y="3514369"/>
            <a:ext cx="770561" cy="22813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6369" y="0"/>
                </a:lnTo>
                <a:lnTo>
                  <a:pt x="21600" y="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" name="Google Shape;613;p15"/>
          <p:cNvSpPr/>
          <p:nvPr/>
        </p:nvSpPr>
        <p:spPr>
          <a:xfrm>
            <a:off x="2313684" y="4376985"/>
            <a:ext cx="804166" cy="1838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3776" y="21600"/>
                </a:lnTo>
                <a:lnTo>
                  <a:pt x="21600" y="21600"/>
                </a:lnTo>
              </a:path>
            </a:pathLst>
          </a:custGeom>
          <a:noFill/>
          <a:ln w="12700" cap="flat" cmpd="sng">
            <a:solidFill>
              <a:srgbClr val="636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" name="Google Shape;615;p15"/>
          <p:cNvSpPr/>
          <p:nvPr/>
        </p:nvSpPr>
        <p:spPr>
          <a:xfrm>
            <a:off x="1412119" y="15589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290" y="0"/>
                </a:moveTo>
                <a:lnTo>
                  <a:pt x="2310" y="0"/>
                </a:ln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15"/>
          <p:cNvSpPr/>
          <p:nvPr/>
        </p:nvSpPr>
        <p:spPr>
          <a:xfrm>
            <a:off x="1412125" y="1617678"/>
            <a:ext cx="712458" cy="47735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15"/>
          <p:cNvSpPr/>
          <p:nvPr/>
        </p:nvSpPr>
        <p:spPr>
          <a:xfrm>
            <a:off x="1412119" y="1558922"/>
            <a:ext cx="712472" cy="7124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310" y="0"/>
                </a:moveTo>
                <a:lnTo>
                  <a:pt x="975" y="36"/>
                </a:lnTo>
                <a:lnTo>
                  <a:pt x="289" y="289"/>
                </a:lnTo>
                <a:lnTo>
                  <a:pt x="36" y="975"/>
                </a:lnTo>
                <a:lnTo>
                  <a:pt x="0" y="2310"/>
                </a:lnTo>
                <a:lnTo>
                  <a:pt x="0" y="19290"/>
                </a:lnTo>
                <a:lnTo>
                  <a:pt x="36" y="20625"/>
                </a:lnTo>
                <a:lnTo>
                  <a:pt x="289" y="21311"/>
                </a:lnTo>
                <a:lnTo>
                  <a:pt x="975" y="21564"/>
                </a:lnTo>
                <a:lnTo>
                  <a:pt x="2310" y="21600"/>
                </a:lnTo>
                <a:lnTo>
                  <a:pt x="19290" y="21600"/>
                </a:lnTo>
                <a:lnTo>
                  <a:pt x="20625" y="21564"/>
                </a:lnTo>
                <a:lnTo>
                  <a:pt x="21311" y="21311"/>
                </a:lnTo>
                <a:lnTo>
                  <a:pt x="21564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64" y="975"/>
                </a:lnTo>
                <a:lnTo>
                  <a:pt x="21311" y="289"/>
                </a:lnTo>
                <a:lnTo>
                  <a:pt x="20625" y="36"/>
                </a:lnTo>
                <a:lnTo>
                  <a:pt x="19290" y="0"/>
                </a:lnTo>
                <a:lnTo>
                  <a:pt x="2310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15"/>
          <p:cNvSpPr txBox="1"/>
          <p:nvPr/>
        </p:nvSpPr>
        <p:spPr>
          <a:xfrm>
            <a:off x="1643957" y="2107078"/>
            <a:ext cx="24892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800"/>
              <a:buFont typeface="Roboto Medium"/>
              <a:buNone/>
            </a:pPr>
            <a:r>
              <a:rPr lang="en-US" sz="800" b="0" i="0" u="none" strike="noStrike" cap="none" dirty="0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Bowl</a:t>
            </a:r>
            <a:endParaRPr dirty="0"/>
          </a:p>
        </p:txBody>
      </p:sp>
      <p:sp>
        <p:nvSpPr>
          <p:cNvPr id="619" name="Google Shape;619;p15"/>
          <p:cNvSpPr txBox="1"/>
          <p:nvPr/>
        </p:nvSpPr>
        <p:spPr>
          <a:xfrm>
            <a:off x="215162" y="2085338"/>
            <a:ext cx="1081406" cy="568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R="5080" lvl="0" algn="ctr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eine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n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Sammler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,</a:t>
            </a:r>
            <a:r>
              <a:rPr lang="en-US" sz="900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wie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z.B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 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Bowl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620" name="Google Shape;620;p15"/>
          <p:cNvSpPr/>
          <p:nvPr/>
        </p:nvSpPr>
        <p:spPr>
          <a:xfrm>
            <a:off x="548576" y="1605158"/>
            <a:ext cx="412395" cy="41239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p15"/>
          <p:cNvSpPr/>
          <p:nvPr/>
        </p:nvSpPr>
        <p:spPr>
          <a:xfrm>
            <a:off x="548576" y="1605158"/>
            <a:ext cx="412395" cy="4123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1600"/>
                </a:moveTo>
                <a:lnTo>
                  <a:pt x="13276" y="21315"/>
                </a:lnTo>
                <a:lnTo>
                  <a:pt x="15550" y="20502"/>
                </a:lnTo>
                <a:lnTo>
                  <a:pt x="17555" y="19227"/>
                </a:lnTo>
                <a:lnTo>
                  <a:pt x="19227" y="17555"/>
                </a:lnTo>
                <a:lnTo>
                  <a:pt x="20502" y="15550"/>
                </a:lnTo>
                <a:lnTo>
                  <a:pt x="21315" y="13276"/>
                </a:lnTo>
                <a:lnTo>
                  <a:pt x="21600" y="10800"/>
                </a:lnTo>
                <a:lnTo>
                  <a:pt x="21315" y="8324"/>
                </a:lnTo>
                <a:lnTo>
                  <a:pt x="20502" y="6050"/>
                </a:lnTo>
                <a:lnTo>
                  <a:pt x="19227" y="4045"/>
                </a:lnTo>
                <a:lnTo>
                  <a:pt x="17555" y="2373"/>
                </a:lnTo>
                <a:lnTo>
                  <a:pt x="15550" y="1098"/>
                </a:lnTo>
                <a:lnTo>
                  <a:pt x="13276" y="285"/>
                </a:lnTo>
                <a:lnTo>
                  <a:pt x="10800" y="0"/>
                </a:lnTo>
                <a:lnTo>
                  <a:pt x="8324" y="285"/>
                </a:lnTo>
                <a:lnTo>
                  <a:pt x="6050" y="1098"/>
                </a:lnTo>
                <a:lnTo>
                  <a:pt x="4045" y="2373"/>
                </a:lnTo>
                <a:lnTo>
                  <a:pt x="2373" y="4045"/>
                </a:lnTo>
                <a:lnTo>
                  <a:pt x="1098" y="6050"/>
                </a:lnTo>
                <a:lnTo>
                  <a:pt x="285" y="8324"/>
                </a:lnTo>
                <a:lnTo>
                  <a:pt x="0" y="10800"/>
                </a:lnTo>
                <a:lnTo>
                  <a:pt x="285" y="13276"/>
                </a:lnTo>
                <a:lnTo>
                  <a:pt x="1098" y="15550"/>
                </a:lnTo>
                <a:lnTo>
                  <a:pt x="2373" y="17555"/>
                </a:lnTo>
                <a:lnTo>
                  <a:pt x="4045" y="19227"/>
                </a:lnTo>
                <a:lnTo>
                  <a:pt x="6050" y="20502"/>
                </a:lnTo>
                <a:lnTo>
                  <a:pt x="8324" y="21315"/>
                </a:lnTo>
                <a:lnTo>
                  <a:pt x="10800" y="2160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2" name="Google Shape;622;p15"/>
          <p:cNvSpPr/>
          <p:nvPr/>
        </p:nvSpPr>
        <p:spPr>
          <a:xfrm>
            <a:off x="2435545" y="1558924"/>
            <a:ext cx="1034733" cy="712472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3" name="Google Shape;623;p15"/>
          <p:cNvSpPr/>
          <p:nvPr/>
        </p:nvSpPr>
        <p:spPr>
          <a:xfrm>
            <a:off x="2435545" y="1558925"/>
            <a:ext cx="1034733" cy="7124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91" y="0"/>
                </a:moveTo>
                <a:lnTo>
                  <a:pt x="671" y="36"/>
                </a:lnTo>
                <a:lnTo>
                  <a:pt x="199" y="289"/>
                </a:lnTo>
                <a:lnTo>
                  <a:pt x="25" y="975"/>
                </a:lnTo>
                <a:lnTo>
                  <a:pt x="0" y="2310"/>
                </a:lnTo>
                <a:lnTo>
                  <a:pt x="0" y="19290"/>
                </a:lnTo>
                <a:lnTo>
                  <a:pt x="25" y="20625"/>
                </a:lnTo>
                <a:lnTo>
                  <a:pt x="199" y="21311"/>
                </a:lnTo>
                <a:lnTo>
                  <a:pt x="671" y="21564"/>
                </a:lnTo>
                <a:lnTo>
                  <a:pt x="1591" y="21600"/>
                </a:lnTo>
                <a:lnTo>
                  <a:pt x="20009" y="21600"/>
                </a:lnTo>
                <a:lnTo>
                  <a:pt x="20929" y="21564"/>
                </a:lnTo>
                <a:lnTo>
                  <a:pt x="21401" y="21311"/>
                </a:lnTo>
                <a:lnTo>
                  <a:pt x="21575" y="20625"/>
                </a:lnTo>
                <a:lnTo>
                  <a:pt x="21600" y="19290"/>
                </a:lnTo>
                <a:lnTo>
                  <a:pt x="21600" y="2310"/>
                </a:lnTo>
                <a:lnTo>
                  <a:pt x="21575" y="975"/>
                </a:lnTo>
                <a:lnTo>
                  <a:pt x="21401" y="289"/>
                </a:lnTo>
                <a:lnTo>
                  <a:pt x="20929" y="36"/>
                </a:lnTo>
                <a:lnTo>
                  <a:pt x="20009" y="0"/>
                </a:lnTo>
                <a:lnTo>
                  <a:pt x="1591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24" name="Google Shape;624;p15"/>
          <p:cNvCxnSpPr/>
          <p:nvPr/>
        </p:nvCxnSpPr>
        <p:spPr>
          <a:xfrm>
            <a:off x="2286000" y="1452880"/>
            <a:ext cx="0" cy="964680"/>
          </a:xfrm>
          <a:prstGeom prst="straightConnector1">
            <a:avLst/>
          </a:prstGeom>
          <a:noFill/>
          <a:ln w="12700" cap="flat" cmpd="sng">
            <a:solidFill>
              <a:srgbClr val="D1D3D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5" name="Google Shape;625;p15"/>
          <p:cNvSpPr/>
          <p:nvPr/>
        </p:nvSpPr>
        <p:spPr>
          <a:xfrm>
            <a:off x="512562" y="3256929"/>
            <a:ext cx="490044" cy="49523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241" y="0"/>
                </a:moveTo>
                <a:lnTo>
                  <a:pt x="3359" y="0"/>
                </a:lnTo>
                <a:lnTo>
                  <a:pt x="1417" y="52"/>
                </a:lnTo>
                <a:lnTo>
                  <a:pt x="420" y="415"/>
                </a:lnTo>
                <a:lnTo>
                  <a:pt x="52" y="1402"/>
                </a:lnTo>
                <a:lnTo>
                  <a:pt x="0" y="3324"/>
                </a:lnTo>
                <a:lnTo>
                  <a:pt x="0" y="18276"/>
                </a:lnTo>
                <a:lnTo>
                  <a:pt x="52" y="20198"/>
                </a:lnTo>
                <a:lnTo>
                  <a:pt x="420" y="21185"/>
                </a:lnTo>
                <a:lnTo>
                  <a:pt x="1417" y="21548"/>
                </a:lnTo>
                <a:lnTo>
                  <a:pt x="3359" y="21600"/>
                </a:lnTo>
                <a:lnTo>
                  <a:pt x="18241" y="21600"/>
                </a:lnTo>
                <a:lnTo>
                  <a:pt x="20183" y="21548"/>
                </a:lnTo>
                <a:lnTo>
                  <a:pt x="21180" y="21185"/>
                </a:lnTo>
                <a:lnTo>
                  <a:pt x="21548" y="20198"/>
                </a:lnTo>
                <a:lnTo>
                  <a:pt x="21600" y="18276"/>
                </a:lnTo>
                <a:lnTo>
                  <a:pt x="21600" y="3324"/>
                </a:lnTo>
                <a:lnTo>
                  <a:pt x="21548" y="1402"/>
                </a:lnTo>
                <a:lnTo>
                  <a:pt x="21180" y="415"/>
                </a:lnTo>
                <a:lnTo>
                  <a:pt x="20183" y="52"/>
                </a:lnTo>
                <a:lnTo>
                  <a:pt x="182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Google Shape;626;p15"/>
          <p:cNvSpPr/>
          <p:nvPr/>
        </p:nvSpPr>
        <p:spPr>
          <a:xfrm>
            <a:off x="512572" y="3316070"/>
            <a:ext cx="490030" cy="32615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p15"/>
          <p:cNvSpPr/>
          <p:nvPr/>
        </p:nvSpPr>
        <p:spPr>
          <a:xfrm>
            <a:off x="512562" y="3256929"/>
            <a:ext cx="490044" cy="49523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359" y="0"/>
                </a:moveTo>
                <a:lnTo>
                  <a:pt x="1417" y="52"/>
                </a:lnTo>
                <a:lnTo>
                  <a:pt x="420" y="415"/>
                </a:lnTo>
                <a:lnTo>
                  <a:pt x="52" y="1402"/>
                </a:lnTo>
                <a:lnTo>
                  <a:pt x="0" y="3324"/>
                </a:lnTo>
                <a:lnTo>
                  <a:pt x="0" y="18276"/>
                </a:lnTo>
                <a:lnTo>
                  <a:pt x="52" y="20198"/>
                </a:lnTo>
                <a:lnTo>
                  <a:pt x="420" y="21185"/>
                </a:lnTo>
                <a:lnTo>
                  <a:pt x="1417" y="21548"/>
                </a:lnTo>
                <a:lnTo>
                  <a:pt x="3359" y="21600"/>
                </a:lnTo>
                <a:lnTo>
                  <a:pt x="18241" y="21600"/>
                </a:lnTo>
                <a:lnTo>
                  <a:pt x="20183" y="21548"/>
                </a:lnTo>
                <a:lnTo>
                  <a:pt x="21180" y="21185"/>
                </a:lnTo>
                <a:lnTo>
                  <a:pt x="21548" y="20198"/>
                </a:lnTo>
                <a:lnTo>
                  <a:pt x="21600" y="18276"/>
                </a:lnTo>
                <a:lnTo>
                  <a:pt x="21600" y="3324"/>
                </a:lnTo>
                <a:lnTo>
                  <a:pt x="21548" y="1402"/>
                </a:lnTo>
                <a:lnTo>
                  <a:pt x="21180" y="415"/>
                </a:lnTo>
                <a:lnTo>
                  <a:pt x="20183" y="52"/>
                </a:lnTo>
                <a:lnTo>
                  <a:pt x="18241" y="0"/>
                </a:lnTo>
                <a:lnTo>
                  <a:pt x="3359" y="0"/>
                </a:lnTo>
                <a:close/>
              </a:path>
            </a:pathLst>
          </a:custGeom>
          <a:noFill/>
          <a:ln w="19050" cap="flat" cmpd="sng">
            <a:solidFill>
              <a:srgbClr val="00A1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8" name="Google Shape;628;p15"/>
          <p:cNvSpPr txBox="1"/>
          <p:nvPr/>
        </p:nvSpPr>
        <p:spPr>
          <a:xfrm>
            <a:off x="661112" y="3621809"/>
            <a:ext cx="193041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600"/>
              <a:buFont typeface="Roboto Medium"/>
              <a:buNone/>
            </a:pPr>
            <a:r>
              <a:rPr lang="en-US" sz="600" b="0" i="0" u="none" strike="noStrike" cap="none">
                <a:solidFill>
                  <a:srgbClr val="231F20"/>
                </a:solidFill>
                <a:latin typeface="Roboto Medium"/>
                <a:ea typeface="Roboto Medium"/>
                <a:cs typeface="Roboto Medium"/>
                <a:sym typeface="Roboto Medium"/>
              </a:rPr>
              <a:t>Bowl</a:t>
            </a:r>
            <a:endParaRPr/>
          </a:p>
        </p:txBody>
      </p:sp>
      <p:sp>
        <p:nvSpPr>
          <p:cNvPr id="629" name="Google Shape;629;p15"/>
          <p:cNvSpPr/>
          <p:nvPr/>
        </p:nvSpPr>
        <p:spPr>
          <a:xfrm>
            <a:off x="2559431" y="5761670"/>
            <a:ext cx="204585" cy="22191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p15"/>
          <p:cNvSpPr/>
          <p:nvPr/>
        </p:nvSpPr>
        <p:spPr>
          <a:xfrm>
            <a:off x="2254549" y="5761670"/>
            <a:ext cx="204585" cy="22191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15"/>
          <p:cNvSpPr/>
          <p:nvPr/>
        </p:nvSpPr>
        <p:spPr>
          <a:xfrm>
            <a:off x="1405000" y="5740043"/>
            <a:ext cx="469392" cy="265177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p15"/>
          <p:cNvSpPr/>
          <p:nvPr/>
        </p:nvSpPr>
        <p:spPr>
          <a:xfrm>
            <a:off x="1405000" y="5740039"/>
            <a:ext cx="469393" cy="2651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506" y="0"/>
                </a:moveTo>
                <a:lnTo>
                  <a:pt x="1479" y="97"/>
                </a:lnTo>
                <a:lnTo>
                  <a:pt x="438" y="776"/>
                </a:lnTo>
                <a:lnTo>
                  <a:pt x="55" y="2618"/>
                </a:lnTo>
                <a:lnTo>
                  <a:pt x="0" y="6207"/>
                </a:lnTo>
                <a:lnTo>
                  <a:pt x="0" y="15393"/>
                </a:lnTo>
                <a:lnTo>
                  <a:pt x="55" y="18981"/>
                </a:lnTo>
                <a:lnTo>
                  <a:pt x="438" y="20824"/>
                </a:lnTo>
                <a:lnTo>
                  <a:pt x="1479" y="21503"/>
                </a:lnTo>
                <a:lnTo>
                  <a:pt x="3506" y="21600"/>
                </a:lnTo>
                <a:lnTo>
                  <a:pt x="18094" y="21600"/>
                </a:lnTo>
                <a:lnTo>
                  <a:pt x="20121" y="21503"/>
                </a:lnTo>
                <a:lnTo>
                  <a:pt x="21162" y="20824"/>
                </a:lnTo>
                <a:lnTo>
                  <a:pt x="21545" y="18981"/>
                </a:lnTo>
                <a:lnTo>
                  <a:pt x="21600" y="15393"/>
                </a:lnTo>
                <a:lnTo>
                  <a:pt x="21600" y="6207"/>
                </a:lnTo>
                <a:lnTo>
                  <a:pt x="21545" y="2618"/>
                </a:lnTo>
                <a:lnTo>
                  <a:pt x="21162" y="776"/>
                </a:lnTo>
                <a:lnTo>
                  <a:pt x="20121" y="97"/>
                </a:lnTo>
                <a:lnTo>
                  <a:pt x="18094" y="0"/>
                </a:lnTo>
                <a:lnTo>
                  <a:pt x="3506" y="0"/>
                </a:lnTo>
                <a:close/>
              </a:path>
            </a:pathLst>
          </a:custGeom>
          <a:noFill/>
          <a:ln w="19050" cap="flat" cmpd="sng">
            <a:solidFill>
              <a:srgbClr val="6BA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609;p15">
            <a:extLst>
              <a:ext uri="{FF2B5EF4-FFF2-40B4-BE49-F238E27FC236}">
                <a16:creationId xmlns:a16="http://schemas.microsoft.com/office/drawing/2014/main" id="{15DE2559-705A-D743-8F4D-696E89185711}"/>
              </a:ext>
            </a:extLst>
          </p:cNvPr>
          <p:cNvSpPr txBox="1"/>
          <p:nvPr/>
        </p:nvSpPr>
        <p:spPr>
          <a:xfrm>
            <a:off x="127376" y="5727338"/>
            <a:ext cx="1226799" cy="277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algn="l" rtl="0">
              <a:lnSpc>
                <a:spcPct val="111099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de-DE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Klicke die grüne Flagge um zu starten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lang="en-US" dirty="0"/>
          </a:p>
        </p:txBody>
      </p:sp>
      <p:sp>
        <p:nvSpPr>
          <p:cNvPr id="53" name="Google Shape;611;p15">
            <a:extLst>
              <a:ext uri="{FF2B5EF4-FFF2-40B4-BE49-F238E27FC236}">
                <a16:creationId xmlns:a16="http://schemas.microsoft.com/office/drawing/2014/main" id="{417E3AD8-21D3-4D0A-BF67-E38F79E1B6E4}"/>
              </a:ext>
            </a:extLst>
          </p:cNvPr>
          <p:cNvSpPr txBox="1"/>
          <p:nvPr/>
        </p:nvSpPr>
        <p:spPr>
          <a:xfrm>
            <a:off x="3186672" y="4423078"/>
            <a:ext cx="1199515" cy="26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466"/>
              </a:buClr>
              <a:buSzPts val="900"/>
              <a:buFont typeface="Roboto Medium"/>
              <a:buNone/>
            </a:pP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Wähle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den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Pfeil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900" b="1" i="0" u="none" strike="noStrike" cap="none" dirty="0" err="1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nach</a:t>
            </a:r>
            <a:r>
              <a:rPr lang="en-US" sz="900" b="1" i="0" u="none" strike="noStrike" cap="none" dirty="0">
                <a:solidFill>
                  <a:srgbClr val="636466"/>
                </a:solidFill>
                <a:latin typeface="Roboto Black"/>
                <a:ea typeface="Roboto Black"/>
                <a:cs typeface="Roboto Black"/>
                <a:sym typeface="Roboto Black"/>
              </a:rPr>
              <a:t> links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dem </a:t>
            </a:r>
            <a:r>
              <a:rPr lang="en-US" sz="900" b="0" i="0" u="none" strike="noStrike" cap="none" dirty="0" err="1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Menü</a:t>
            </a:r>
            <a:r>
              <a:rPr lang="en-US" sz="900" b="0" i="0" u="none" strike="noStrike" cap="none" dirty="0">
                <a:solidFill>
                  <a:srgbClr val="636466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pic>
        <p:nvPicPr>
          <p:cNvPr id="3" name="Grafik 2" descr="Ein Bild, das Screenshot, Monitor, sitzend, schwarz enthält.&#10;&#10;Automatisch generierte Beschreibung">
            <a:extLst>
              <a:ext uri="{FF2B5EF4-FFF2-40B4-BE49-F238E27FC236}">
                <a16:creationId xmlns:a16="http://schemas.microsoft.com/office/drawing/2014/main" id="{418B1A7C-DF66-4BC0-B6ED-3D5B87D3F2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0324" y="3081022"/>
            <a:ext cx="2328517" cy="212787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6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9" name="Google Shape;639;p16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16"/>
          <p:cNvSpPr/>
          <p:nvPr/>
        </p:nvSpPr>
        <p:spPr>
          <a:xfrm>
            <a:off x="641343" y="1104900"/>
            <a:ext cx="3289301" cy="45720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11"/>
                </a:lnTo>
                <a:lnTo>
                  <a:pt x="125" y="90"/>
                </a:lnTo>
                <a:lnTo>
                  <a:pt x="16" y="304"/>
                </a:lnTo>
                <a:lnTo>
                  <a:pt x="0" y="720"/>
                </a:lnTo>
                <a:lnTo>
                  <a:pt x="0" y="20880"/>
                </a:lnTo>
                <a:lnTo>
                  <a:pt x="16" y="21296"/>
                </a:lnTo>
                <a:lnTo>
                  <a:pt x="125" y="21510"/>
                </a:lnTo>
                <a:lnTo>
                  <a:pt x="422" y="21589"/>
                </a:lnTo>
                <a:lnTo>
                  <a:pt x="1001" y="21600"/>
                </a:lnTo>
                <a:lnTo>
                  <a:pt x="20599" y="21600"/>
                </a:lnTo>
                <a:lnTo>
                  <a:pt x="21178" y="21589"/>
                </a:lnTo>
                <a:lnTo>
                  <a:pt x="21475" y="21510"/>
                </a:lnTo>
                <a:lnTo>
                  <a:pt x="21584" y="21296"/>
                </a:lnTo>
                <a:lnTo>
                  <a:pt x="21600" y="20880"/>
                </a:lnTo>
                <a:lnTo>
                  <a:pt x="21600" y="720"/>
                </a:lnTo>
                <a:lnTo>
                  <a:pt x="21584" y="304"/>
                </a:lnTo>
                <a:lnTo>
                  <a:pt x="21475" y="90"/>
                </a:lnTo>
                <a:lnTo>
                  <a:pt x="21178" y="11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599" y="0"/>
                </a:moveTo>
                <a:lnTo>
                  <a:pt x="1001" y="0"/>
                </a:ln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16"/>
          <p:cNvSpPr/>
          <p:nvPr/>
        </p:nvSpPr>
        <p:spPr>
          <a:xfrm>
            <a:off x="641343" y="1104900"/>
            <a:ext cx="3289301" cy="5334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01" y="0"/>
                </a:moveTo>
                <a:lnTo>
                  <a:pt x="422" y="96"/>
                </a:lnTo>
                <a:lnTo>
                  <a:pt x="125" y="771"/>
                </a:lnTo>
                <a:lnTo>
                  <a:pt x="16" y="2604"/>
                </a:lnTo>
                <a:lnTo>
                  <a:pt x="0" y="617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171"/>
                </a:lnTo>
                <a:lnTo>
                  <a:pt x="21584" y="2604"/>
                </a:lnTo>
                <a:lnTo>
                  <a:pt x="21475" y="771"/>
                </a:lnTo>
                <a:lnTo>
                  <a:pt x="21178" y="96"/>
                </a:lnTo>
                <a:lnTo>
                  <a:pt x="20599" y="0"/>
                </a:lnTo>
                <a:lnTo>
                  <a:pt x="1001" y="0"/>
                </a:lnTo>
                <a:close/>
              </a:path>
            </a:pathLst>
          </a:custGeom>
          <a:noFill/>
          <a:ln w="762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16"/>
          <p:cNvSpPr txBox="1"/>
          <p:nvPr/>
        </p:nvSpPr>
        <p:spPr>
          <a:xfrm>
            <a:off x="698499" y="5927724"/>
            <a:ext cx="1156934" cy="172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Medium"/>
              <a:buNone/>
            </a:pP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Fallen &amp; </a:t>
            </a:r>
            <a:r>
              <a:rPr lang="en-US" sz="10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Sammeln</a:t>
            </a:r>
            <a:r>
              <a:rPr lang="en-US" sz="10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Spiel</a:t>
            </a:r>
            <a:endParaRPr dirty="0"/>
          </a:p>
        </p:txBody>
      </p:sp>
      <p:sp>
        <p:nvSpPr>
          <p:cNvPr id="644" name="Google Shape;644;p16"/>
          <p:cNvSpPr/>
          <p:nvPr/>
        </p:nvSpPr>
        <p:spPr>
          <a:xfrm>
            <a:off x="2133600" y="5867400"/>
            <a:ext cx="304801" cy="3048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0"/>
                </a:moveTo>
                <a:lnTo>
                  <a:pt x="7386" y="551"/>
                </a:lnTo>
                <a:lnTo>
                  <a:pt x="4422" y="2084"/>
                </a:lnTo>
                <a:lnTo>
                  <a:pt x="2084" y="4422"/>
                </a:lnTo>
                <a:lnTo>
                  <a:pt x="551" y="7386"/>
                </a:lnTo>
                <a:lnTo>
                  <a:pt x="0" y="10800"/>
                </a:lnTo>
                <a:lnTo>
                  <a:pt x="551" y="14213"/>
                </a:lnTo>
                <a:lnTo>
                  <a:pt x="2084" y="17178"/>
                </a:lnTo>
                <a:lnTo>
                  <a:pt x="4422" y="19516"/>
                </a:lnTo>
                <a:lnTo>
                  <a:pt x="7386" y="21049"/>
                </a:lnTo>
                <a:lnTo>
                  <a:pt x="10800" y="21600"/>
                </a:lnTo>
                <a:lnTo>
                  <a:pt x="14213" y="21049"/>
                </a:lnTo>
                <a:lnTo>
                  <a:pt x="17178" y="19516"/>
                </a:lnTo>
                <a:lnTo>
                  <a:pt x="19516" y="17178"/>
                </a:lnTo>
                <a:lnTo>
                  <a:pt x="21049" y="14213"/>
                </a:lnTo>
                <a:lnTo>
                  <a:pt x="21600" y="10800"/>
                </a:lnTo>
                <a:lnTo>
                  <a:pt x="21049" y="7386"/>
                </a:lnTo>
                <a:lnTo>
                  <a:pt x="19516" y="4422"/>
                </a:lnTo>
                <a:lnTo>
                  <a:pt x="17178" y="2084"/>
                </a:lnTo>
                <a:lnTo>
                  <a:pt x="14213" y="551"/>
                </a:lnTo>
                <a:lnTo>
                  <a:pt x="10800" y="0"/>
                </a:lnTo>
                <a:close/>
              </a:path>
            </a:pathLst>
          </a:custGeom>
          <a:solidFill>
            <a:srgbClr val="0094BB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16"/>
          <p:cNvSpPr/>
          <p:nvPr/>
        </p:nvSpPr>
        <p:spPr>
          <a:xfrm>
            <a:off x="3165763" y="5890085"/>
            <a:ext cx="694903" cy="25942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16"/>
          <p:cNvSpPr txBox="1"/>
          <p:nvPr/>
        </p:nvSpPr>
        <p:spPr>
          <a:xfrm>
            <a:off x="2230775" y="5935423"/>
            <a:ext cx="106680" cy="16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</a:pPr>
            <a:r>
              <a:rPr lang="en-US" sz="1100" b="1" i="0" u="none" strike="noStrike" cap="none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endParaRPr dirty="0"/>
          </a:p>
        </p:txBody>
      </p:sp>
      <p:sp>
        <p:nvSpPr>
          <p:cNvPr id="647" name="Google Shape;647;p16"/>
          <p:cNvSpPr/>
          <p:nvPr/>
        </p:nvSpPr>
        <p:spPr>
          <a:xfrm>
            <a:off x="1145806" y="1851698"/>
            <a:ext cx="2280400" cy="171907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16"/>
          <p:cNvSpPr/>
          <p:nvPr/>
        </p:nvSpPr>
        <p:spPr>
          <a:xfrm>
            <a:off x="1145794" y="1851698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9" name="Google Shape;649;p16"/>
          <p:cNvSpPr txBox="1"/>
          <p:nvPr/>
        </p:nvSpPr>
        <p:spPr>
          <a:xfrm>
            <a:off x="1329135" y="1304035"/>
            <a:ext cx="2016640" cy="17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edium"/>
              <a:buNone/>
            </a:pP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Fange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die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fallende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200" b="0" i="0" u="none" strike="noStrike" cap="none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Figur</a:t>
            </a:r>
            <a:r>
              <a:rPr lang="en-US" sz="120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/>
          </a:p>
        </p:txBody>
      </p:sp>
      <p:sp>
        <p:nvSpPr>
          <p:cNvPr id="650" name="Google Shape;650;p16"/>
          <p:cNvSpPr txBox="1">
            <a:spLocks noGrp="1"/>
          </p:cNvSpPr>
          <p:nvPr>
            <p:ph type="title"/>
          </p:nvPr>
        </p:nvSpPr>
        <p:spPr>
          <a:xfrm>
            <a:off x="227695" y="324213"/>
            <a:ext cx="4051253" cy="452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12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Black"/>
              <a:buNone/>
            </a:pPr>
            <a:r>
              <a:rPr lang="en-US" sz="2400" dirty="0"/>
              <a:t>Fang es auf!</a:t>
            </a:r>
            <a:endParaRPr sz="2400" dirty="0"/>
          </a:p>
        </p:txBody>
      </p:sp>
      <p:sp>
        <p:nvSpPr>
          <p:cNvPr id="651" name="Google Shape;651;p16"/>
          <p:cNvSpPr/>
          <p:nvPr/>
        </p:nvSpPr>
        <p:spPr>
          <a:xfrm>
            <a:off x="842434" y="4533737"/>
            <a:ext cx="88393" cy="14095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2" name="Google Shape;652;p16"/>
          <p:cNvSpPr/>
          <p:nvPr/>
        </p:nvSpPr>
        <p:spPr>
          <a:xfrm>
            <a:off x="950869" y="4533737"/>
            <a:ext cx="65131" cy="14119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3" name="Google Shape;653;p16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654" name="Google Shape;654;p16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16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7" name="Google Shape;657;p16"/>
          <p:cNvGrpSpPr/>
          <p:nvPr/>
        </p:nvGrpSpPr>
        <p:grpSpPr>
          <a:xfrm>
            <a:off x="3745800" y="377375"/>
            <a:ext cx="598505" cy="625863"/>
            <a:chOff x="0" y="0"/>
            <a:chExt cx="598504" cy="625861"/>
          </a:xfrm>
        </p:grpSpPr>
        <p:sp>
          <p:nvSpPr>
            <p:cNvPr id="658" name="Google Shape;658;p16"/>
            <p:cNvSpPr/>
            <p:nvPr/>
          </p:nvSpPr>
          <p:spPr>
            <a:xfrm>
              <a:off x="0" y="76981"/>
              <a:ext cx="598504" cy="5488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5483" y="0"/>
                  </a:moveTo>
                  <a:lnTo>
                    <a:pt x="4060" y="308"/>
                  </a:lnTo>
                  <a:lnTo>
                    <a:pt x="2731" y="1075"/>
                  </a:lnTo>
                  <a:lnTo>
                    <a:pt x="1568" y="2299"/>
                  </a:lnTo>
                  <a:lnTo>
                    <a:pt x="376" y="4571"/>
                  </a:lnTo>
                  <a:lnTo>
                    <a:pt x="0" y="7120"/>
                  </a:lnTo>
                  <a:lnTo>
                    <a:pt x="175" y="9199"/>
                  </a:lnTo>
                  <a:lnTo>
                    <a:pt x="551" y="11163"/>
                  </a:lnTo>
                  <a:lnTo>
                    <a:pt x="1125" y="13011"/>
                  </a:lnTo>
                  <a:lnTo>
                    <a:pt x="1895" y="14744"/>
                  </a:lnTo>
                  <a:lnTo>
                    <a:pt x="2858" y="16360"/>
                  </a:lnTo>
                  <a:lnTo>
                    <a:pt x="4011" y="17859"/>
                  </a:lnTo>
                  <a:lnTo>
                    <a:pt x="5351" y="19239"/>
                  </a:lnTo>
                  <a:lnTo>
                    <a:pt x="6876" y="20501"/>
                  </a:lnTo>
                  <a:lnTo>
                    <a:pt x="8401" y="21203"/>
                  </a:lnTo>
                  <a:lnTo>
                    <a:pt x="10092" y="21533"/>
                  </a:lnTo>
                  <a:lnTo>
                    <a:pt x="10960" y="21600"/>
                  </a:lnTo>
                  <a:lnTo>
                    <a:pt x="11837" y="21589"/>
                  </a:lnTo>
                  <a:lnTo>
                    <a:pt x="12718" y="21553"/>
                  </a:lnTo>
                  <a:lnTo>
                    <a:pt x="13598" y="21545"/>
                  </a:lnTo>
                  <a:lnTo>
                    <a:pt x="15334" y="21233"/>
                  </a:lnTo>
                  <a:lnTo>
                    <a:pt x="16774" y="20193"/>
                  </a:lnTo>
                  <a:lnTo>
                    <a:pt x="17961" y="18782"/>
                  </a:lnTo>
                  <a:lnTo>
                    <a:pt x="18998" y="17304"/>
                  </a:lnTo>
                  <a:lnTo>
                    <a:pt x="19876" y="15758"/>
                  </a:lnTo>
                  <a:lnTo>
                    <a:pt x="20585" y="14141"/>
                  </a:lnTo>
                  <a:lnTo>
                    <a:pt x="21115" y="12450"/>
                  </a:lnTo>
                  <a:lnTo>
                    <a:pt x="21456" y="10682"/>
                  </a:lnTo>
                  <a:lnTo>
                    <a:pt x="21600" y="8836"/>
                  </a:lnTo>
                  <a:lnTo>
                    <a:pt x="21536" y="6908"/>
                  </a:lnTo>
                  <a:lnTo>
                    <a:pt x="21147" y="4985"/>
                  </a:lnTo>
                  <a:lnTo>
                    <a:pt x="20377" y="3350"/>
                  </a:lnTo>
                  <a:lnTo>
                    <a:pt x="19286" y="2040"/>
                  </a:lnTo>
                  <a:lnTo>
                    <a:pt x="19241" y="2009"/>
                  </a:lnTo>
                  <a:lnTo>
                    <a:pt x="9808" y="2009"/>
                  </a:lnTo>
                  <a:lnTo>
                    <a:pt x="9756" y="1975"/>
                  </a:lnTo>
                  <a:lnTo>
                    <a:pt x="9664" y="1937"/>
                  </a:lnTo>
                  <a:lnTo>
                    <a:pt x="9601" y="1868"/>
                  </a:lnTo>
                  <a:lnTo>
                    <a:pt x="8325" y="777"/>
                  </a:lnTo>
                  <a:lnTo>
                    <a:pt x="6928" y="155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16"/>
            <p:cNvSpPr/>
            <p:nvPr/>
          </p:nvSpPr>
          <p:spPr>
            <a:xfrm>
              <a:off x="271754" y="0"/>
              <a:ext cx="261394" cy="128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92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0248" y="19835"/>
                  </a:lnTo>
                  <a:lnTo>
                    <a:pt x="2376" y="19835"/>
                  </a:lnTo>
                  <a:lnTo>
                    <a:pt x="2742" y="16818"/>
                  </a:lnTo>
                  <a:lnTo>
                    <a:pt x="3082" y="13975"/>
                  </a:lnTo>
                  <a:lnTo>
                    <a:pt x="3420" y="11257"/>
                  </a:lnTo>
                  <a:lnTo>
                    <a:pt x="3776" y="8612"/>
                  </a:lnTo>
                  <a:lnTo>
                    <a:pt x="4140" y="5327"/>
                  </a:lnTo>
                  <a:lnTo>
                    <a:pt x="3937" y="3190"/>
                  </a:lnTo>
                  <a:lnTo>
                    <a:pt x="2957" y="1612"/>
                  </a:lnTo>
                  <a:lnTo>
                    <a:pt x="992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16"/>
            <p:cNvSpPr/>
            <p:nvPr/>
          </p:nvSpPr>
          <p:spPr>
            <a:xfrm>
              <a:off x="300507" y="88496"/>
              <a:ext cx="216281" cy="290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75" y="0"/>
                  </a:moveTo>
                  <a:lnTo>
                    <a:pt x="5618" y="7167"/>
                  </a:lnTo>
                  <a:lnTo>
                    <a:pt x="4310" y="1038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9608" y="12123"/>
                  </a:lnTo>
                  <a:lnTo>
                    <a:pt x="15293" y="1895"/>
                  </a:lnTo>
                  <a:lnTo>
                    <a:pt x="105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1" name="Google Shape;661;p16"/>
          <p:cNvGrpSpPr/>
          <p:nvPr/>
        </p:nvGrpSpPr>
        <p:grpSpPr>
          <a:xfrm>
            <a:off x="3907737" y="-4241"/>
            <a:ext cx="149248" cy="309323"/>
            <a:chOff x="0" y="0"/>
            <a:chExt cx="149247" cy="309322"/>
          </a:xfrm>
        </p:grpSpPr>
        <p:sp>
          <p:nvSpPr>
            <p:cNvPr id="662" name="Google Shape;662;p16"/>
            <p:cNvSpPr/>
            <p:nvPr/>
          </p:nvSpPr>
          <p:spPr>
            <a:xfrm>
              <a:off x="105761" y="199047"/>
              <a:ext cx="43486" cy="1102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9684" y="0"/>
                  </a:moveTo>
                  <a:lnTo>
                    <a:pt x="2271" y="714"/>
                  </a:lnTo>
                  <a:lnTo>
                    <a:pt x="0" y="2169"/>
                  </a:lnTo>
                  <a:lnTo>
                    <a:pt x="902" y="3617"/>
                  </a:lnTo>
                  <a:lnTo>
                    <a:pt x="3079" y="7425"/>
                  </a:lnTo>
                  <a:lnTo>
                    <a:pt x="4911" y="11293"/>
                  </a:lnTo>
                  <a:lnTo>
                    <a:pt x="6391" y="15207"/>
                  </a:lnTo>
                  <a:lnTo>
                    <a:pt x="7513" y="19152"/>
                  </a:lnTo>
                  <a:lnTo>
                    <a:pt x="7841" y="20550"/>
                  </a:lnTo>
                  <a:lnTo>
                    <a:pt x="10850" y="21600"/>
                  </a:lnTo>
                  <a:lnTo>
                    <a:pt x="14585" y="21600"/>
                  </a:lnTo>
                  <a:lnTo>
                    <a:pt x="14799" y="21595"/>
                  </a:lnTo>
                  <a:lnTo>
                    <a:pt x="18812" y="21451"/>
                  </a:lnTo>
                  <a:lnTo>
                    <a:pt x="21600" y="20137"/>
                  </a:lnTo>
                  <a:lnTo>
                    <a:pt x="21247" y="18655"/>
                  </a:lnTo>
                  <a:lnTo>
                    <a:pt x="18520" y="10405"/>
                  </a:lnTo>
                  <a:lnTo>
                    <a:pt x="14308" y="2343"/>
                  </a:lnTo>
                  <a:lnTo>
                    <a:pt x="13406" y="896"/>
                  </a:lnTo>
                  <a:lnTo>
                    <a:pt x="9684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42058" y="46507"/>
              <a:ext cx="69038" cy="10313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4780" y="0"/>
                  </a:moveTo>
                  <a:lnTo>
                    <a:pt x="664" y="1639"/>
                  </a:lnTo>
                  <a:lnTo>
                    <a:pt x="0" y="3410"/>
                  </a:lnTo>
                  <a:lnTo>
                    <a:pt x="1236" y="4774"/>
                  </a:lnTo>
                  <a:lnTo>
                    <a:pt x="4415" y="8441"/>
                  </a:lnTo>
                  <a:lnTo>
                    <a:pt x="7385" y="12178"/>
                  </a:lnTo>
                  <a:lnTo>
                    <a:pt x="10134" y="15974"/>
                  </a:lnTo>
                  <a:lnTo>
                    <a:pt x="12652" y="19815"/>
                  </a:lnTo>
                  <a:lnTo>
                    <a:pt x="13343" y="20927"/>
                  </a:lnTo>
                  <a:lnTo>
                    <a:pt x="14960" y="21600"/>
                  </a:lnTo>
                  <a:lnTo>
                    <a:pt x="17221" y="21600"/>
                  </a:lnTo>
                  <a:lnTo>
                    <a:pt x="17782" y="21531"/>
                  </a:lnTo>
                  <a:lnTo>
                    <a:pt x="20543" y="20773"/>
                  </a:lnTo>
                  <a:lnTo>
                    <a:pt x="21600" y="19089"/>
                  </a:lnTo>
                  <a:lnTo>
                    <a:pt x="20686" y="17616"/>
                  </a:lnTo>
                  <a:lnTo>
                    <a:pt x="15148" y="9587"/>
                  </a:lnTo>
                  <a:lnTo>
                    <a:pt x="8682" y="1806"/>
                  </a:lnTo>
                  <a:lnTo>
                    <a:pt x="7446" y="442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0" y="0"/>
              <a:ext cx="20239" cy="127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2164" y="12690"/>
                  </a:lnTo>
                  <a:lnTo>
                    <a:pt x="6448" y="21600"/>
                  </a:lnTo>
                  <a:lnTo>
                    <a:pt x="14038" y="21600"/>
                  </a:lnTo>
                  <a:lnTo>
                    <a:pt x="17332" y="1646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94BB"/>
            </a:soli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5" name="Google Shape;665;p16"/>
          <p:cNvSpPr/>
          <p:nvPr/>
        </p:nvSpPr>
        <p:spPr>
          <a:xfrm>
            <a:off x="1145806" y="3739996"/>
            <a:ext cx="2280400" cy="171907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6" name="Google Shape;666;p16"/>
          <p:cNvSpPr/>
          <p:nvPr/>
        </p:nvSpPr>
        <p:spPr>
          <a:xfrm>
            <a:off x="1145794" y="3739996"/>
            <a:ext cx="2280412" cy="1719074"/>
          </a:xfrm>
          <a:prstGeom prst="rect">
            <a:avLst/>
          </a:prstGeom>
          <a:noFill/>
          <a:ln w="12700" cap="flat" cmpd="sng">
            <a:solidFill>
              <a:srgbClr val="0094B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758</Words>
  <Application>Microsoft Office PowerPoint</Application>
  <PresentationFormat>Benutzerdefiniert</PresentationFormat>
  <Paragraphs>148</Paragraphs>
  <Slides>16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5" baseType="lpstr">
      <vt:lpstr>Roboto</vt:lpstr>
      <vt:lpstr>Helvetica Neue</vt:lpstr>
      <vt:lpstr>Montserrat Black</vt:lpstr>
      <vt:lpstr>Roboto Medium</vt:lpstr>
      <vt:lpstr>Calibri</vt:lpstr>
      <vt:lpstr>Times New Roman</vt:lpstr>
      <vt:lpstr>Arial</vt:lpstr>
      <vt:lpstr>Roboto Black</vt:lpstr>
      <vt:lpstr>Office Theme</vt:lpstr>
      <vt:lpstr>Fallen &amp; Sammeln Spiel Karten</vt:lpstr>
      <vt:lpstr>Fallen &amp; Sammeln Spiel  Karten</vt:lpstr>
      <vt:lpstr>Beginne von oben</vt:lpstr>
      <vt:lpstr>Beginne von oben scratch.mit.edu</vt:lpstr>
      <vt:lpstr>Herunterfallen</vt:lpstr>
      <vt:lpstr>Herunterfallen scratch.mit.edu</vt:lpstr>
      <vt:lpstr>Bewege den Sammler</vt:lpstr>
      <vt:lpstr>Bewege den Sammler scratch.mit.edu</vt:lpstr>
      <vt:lpstr>Fang es auf!</vt:lpstr>
      <vt:lpstr>Fange es auf! scratch.mit.edu</vt:lpstr>
      <vt:lpstr>Punktestand</vt:lpstr>
      <vt:lpstr>Punktestand scratch.mit.edu</vt:lpstr>
      <vt:lpstr>Bonuspunkte</vt:lpstr>
      <vt:lpstr>Bonuspunkte scratch.mit.edu</vt:lpstr>
      <vt:lpstr>Gewonnen!</vt:lpstr>
      <vt:lpstr>Gewonnen! scratch.mit.edu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 Game  Cards</dc:title>
  <cp:lastModifiedBy>s1lerein</cp:lastModifiedBy>
  <cp:revision>45</cp:revision>
  <dcterms:modified xsi:type="dcterms:W3CDTF">2019-11-06T17:12:28Z</dcterms:modified>
</cp:coreProperties>
</file>